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sldIdLst>
    <p:sldId id="270" r:id="rId4"/>
    <p:sldId id="260" r:id="rId5"/>
    <p:sldId id="259" r:id="rId6"/>
    <p:sldId id="257" r:id="rId7"/>
    <p:sldId id="311" r:id="rId8"/>
    <p:sldId id="450" r:id="rId9"/>
    <p:sldId id="451" r:id="rId10"/>
    <p:sldId id="343" r:id="rId11"/>
    <p:sldId id="309" r:id="rId12"/>
    <p:sldId id="340" r:id="rId13"/>
    <p:sldId id="315" r:id="rId14"/>
    <p:sldId id="336" r:id="rId15"/>
    <p:sldId id="427" r:id="rId16"/>
    <p:sldId id="432" r:id="rId17"/>
    <p:sldId id="433" r:id="rId18"/>
    <p:sldId id="436" r:id="rId19"/>
    <p:sldId id="437" r:id="rId20"/>
    <p:sldId id="438" r:id="rId21"/>
    <p:sldId id="439" r:id="rId22"/>
    <p:sldId id="440" r:id="rId23"/>
    <p:sldId id="441" r:id="rId24"/>
    <p:sldId id="426" r:id="rId25"/>
    <p:sldId id="429" r:id="rId26"/>
    <p:sldId id="342" r:id="rId27"/>
    <p:sldId id="430" r:id="rId28"/>
    <p:sldId id="421" r:id="rId29"/>
    <p:sldId id="422" r:id="rId30"/>
    <p:sldId id="425" r:id="rId31"/>
    <p:sldId id="423" r:id="rId32"/>
    <p:sldId id="424" r:id="rId33"/>
    <p:sldId id="301" r:id="rId34"/>
    <p:sldId id="442" r:id="rId35"/>
    <p:sldId id="443" r:id="rId36"/>
    <p:sldId id="449" r:id="rId37"/>
    <p:sldId id="44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56" autoAdjust="0"/>
    <p:restoredTop sz="94291" autoAdjust="0"/>
  </p:normalViewPr>
  <p:slideViewPr>
    <p:cSldViewPr snapToGrid="0" showGuides="1">
      <p:cViewPr varScale="1">
        <p:scale>
          <a:sx n="72" d="100"/>
          <a:sy n="72" d="100"/>
        </p:scale>
        <p:origin x="720" y="66"/>
      </p:cViewPr>
      <p:guideLst>
        <p:guide orient="horz" pos="2256"/>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gradFill flip="none" rotWithShape="1">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tileRect/>
        </a:gradFill>
        <a:effectLst/>
      </p:bgPr>
    </p:bg>
    <p:spTree>
      <p:nvGrpSpPr>
        <p:cNvPr id="1" name=""/>
        <p:cNvGrpSpPr/>
        <p:nvPr/>
      </p:nvGrpSpPr>
      <p:grpSpPr>
        <a:xfrm>
          <a:off x="0" y="0"/>
          <a:ext cx="0" cy="0"/>
          <a:chOff x="0" y="0"/>
          <a:chExt cx="0" cy="0"/>
        </a:xfrm>
      </p:grpSpPr>
      <p:grpSp>
        <p:nvGrpSpPr>
          <p:cNvPr id="624" name="Group 623">
            <a:extLst>
              <a:ext uri="{FF2B5EF4-FFF2-40B4-BE49-F238E27FC236}">
                <a16:creationId xmlns:a16="http://schemas.microsoft.com/office/drawing/2014/main" id="{200A4E63-D72F-485E-A519-177A878738CC}"/>
              </a:ext>
            </a:extLst>
          </p:cNvPr>
          <p:cNvGrpSpPr/>
          <p:nvPr userDrawn="1"/>
        </p:nvGrpSpPr>
        <p:grpSpPr>
          <a:xfrm>
            <a:off x="-98982" y="-104349"/>
            <a:ext cx="12408253" cy="7045442"/>
            <a:chOff x="-98982" y="-104349"/>
            <a:chExt cx="12408253" cy="7045442"/>
          </a:xfrm>
          <a:solidFill>
            <a:schemeClr val="bg1">
              <a:alpha val="15000"/>
            </a:schemeClr>
          </a:solidFill>
        </p:grpSpPr>
        <p:cxnSp>
          <p:nvCxnSpPr>
            <p:cNvPr id="208" name="Straight Connector 207">
              <a:extLst>
                <a:ext uri="{FF2B5EF4-FFF2-40B4-BE49-F238E27FC236}">
                  <a16:creationId xmlns:a16="http://schemas.microsoft.com/office/drawing/2014/main" id="{BBB6E2EF-B8C3-46E4-A8F8-86AA28D6AD3B}"/>
                </a:ext>
              </a:extLst>
            </p:cNvPr>
            <p:cNvCxnSpPr>
              <a:cxnSpLocks/>
              <a:stCxn id="278" idx="7"/>
              <a:endCxn id="276"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786F963C-63A5-4D12-814C-8EAA75A388DC}"/>
                </a:ext>
              </a:extLst>
            </p:cNvPr>
            <p:cNvCxnSpPr>
              <a:cxnSpLocks/>
              <a:stCxn id="276" idx="4"/>
              <a:endCxn id="298"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2491AAA-289A-4222-9F5E-85C4D7DA468E}"/>
                </a:ext>
              </a:extLst>
            </p:cNvPr>
            <p:cNvCxnSpPr>
              <a:cxnSpLocks/>
              <a:stCxn id="281" idx="2"/>
              <a:endCxn id="296"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6FE73F20-D398-406F-92B1-9E75831A8D08}"/>
                </a:ext>
              </a:extLst>
            </p:cNvPr>
            <p:cNvCxnSpPr>
              <a:cxnSpLocks/>
              <a:stCxn id="298" idx="5"/>
              <a:endCxn id="281"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0933187-CE14-4EF2-9C71-90F0DD6CA0E8}"/>
                </a:ext>
              </a:extLst>
            </p:cNvPr>
            <p:cNvCxnSpPr>
              <a:cxnSpLocks/>
              <a:stCxn id="276" idx="5"/>
              <a:endCxn id="297"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6836300F-D5C8-4342-8BF8-30E4A6E3F160}"/>
                </a:ext>
              </a:extLst>
            </p:cNvPr>
            <p:cNvCxnSpPr>
              <a:cxnSpLocks/>
              <a:stCxn id="281" idx="0"/>
              <a:endCxn id="297"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2295EC29-3C09-451D-BCB5-073161CBC9D9}"/>
                </a:ext>
              </a:extLst>
            </p:cNvPr>
            <p:cNvCxnSpPr>
              <a:cxnSpLocks/>
              <a:stCxn id="298" idx="3"/>
              <a:endCxn id="296"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27FE7AB-3506-4332-AEC9-4C656BB6DFDC}"/>
                </a:ext>
              </a:extLst>
            </p:cNvPr>
            <p:cNvCxnSpPr>
              <a:cxnSpLocks/>
              <a:stCxn id="442" idx="7"/>
              <a:endCxn id="283"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A4B07AF8-DC7B-4F9D-A234-D8E4E2221F9C}"/>
                </a:ext>
              </a:extLst>
            </p:cNvPr>
            <p:cNvCxnSpPr>
              <a:cxnSpLocks/>
              <a:stCxn id="281" idx="7"/>
              <a:endCxn id="283"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3FE0388-AE95-4F1C-90B7-2783896E9BF1}"/>
                </a:ext>
              </a:extLst>
            </p:cNvPr>
            <p:cNvCxnSpPr>
              <a:cxnSpLocks/>
              <a:stCxn id="280"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E22C6015-7AB7-4B2B-BA21-9F01C02587F2}"/>
                </a:ext>
              </a:extLst>
            </p:cNvPr>
            <p:cNvCxnSpPr>
              <a:cxnSpLocks/>
              <a:stCxn id="298" idx="6"/>
              <a:endCxn id="297"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D019A150-3322-48A9-A7F1-73F29FC0C4C3}"/>
                </a:ext>
              </a:extLst>
            </p:cNvPr>
            <p:cNvCxnSpPr>
              <a:cxnSpLocks/>
              <a:stCxn id="280" idx="0"/>
              <a:endCxn id="296"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5D7E85A-7160-462D-A5C4-B6F08E1F3D14}"/>
                </a:ext>
              </a:extLst>
            </p:cNvPr>
            <p:cNvCxnSpPr>
              <a:cxnSpLocks/>
              <a:stCxn id="297" idx="6"/>
              <a:endCxn id="283"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371A1AC-99BF-4F22-B90C-BFF6342E05FA}"/>
                </a:ext>
              </a:extLst>
            </p:cNvPr>
            <p:cNvCxnSpPr>
              <a:cxnSpLocks/>
              <a:stCxn id="282" idx="0"/>
              <a:endCxn id="283"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833196E-FC78-4139-8413-4DB1AF7637D4}"/>
                </a:ext>
              </a:extLst>
            </p:cNvPr>
            <p:cNvCxnSpPr>
              <a:cxnSpLocks/>
              <a:stCxn id="285" idx="1"/>
              <a:endCxn id="283"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170C7CE7-E73F-487C-B1E9-7F335E9CFA05}"/>
                </a:ext>
              </a:extLst>
            </p:cNvPr>
            <p:cNvCxnSpPr>
              <a:cxnSpLocks/>
              <a:stCxn id="285" idx="0"/>
              <a:endCxn id="284"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B1EEA054-E237-4786-A34B-930BB30D233C}"/>
                </a:ext>
              </a:extLst>
            </p:cNvPr>
            <p:cNvCxnSpPr>
              <a:cxnSpLocks/>
              <a:stCxn id="284" idx="2"/>
              <a:endCxn id="283"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CC71DA0A-07D6-45F7-8084-47698FFF67E9}"/>
                </a:ext>
              </a:extLst>
            </p:cNvPr>
            <p:cNvCxnSpPr>
              <a:cxnSpLocks/>
              <a:stCxn id="284" idx="7"/>
              <a:endCxn id="567"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045C2A01-8B23-44B9-B83F-F1D6A9BA86C4}"/>
                </a:ext>
              </a:extLst>
            </p:cNvPr>
            <p:cNvCxnSpPr>
              <a:cxnSpLocks/>
              <a:stCxn id="284" idx="6"/>
              <a:endCxn id="291"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B510B095-0440-4B7E-92EB-D6737995E8A8}"/>
                </a:ext>
              </a:extLst>
            </p:cNvPr>
            <p:cNvCxnSpPr>
              <a:cxnSpLocks/>
              <a:stCxn id="291" idx="7"/>
              <a:endCxn id="292"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EFFD8AA1-E7CB-447D-98A3-66137B20A633}"/>
                </a:ext>
              </a:extLst>
            </p:cNvPr>
            <p:cNvCxnSpPr>
              <a:cxnSpLocks/>
              <a:stCxn id="277" idx="0"/>
              <a:endCxn id="276"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A2D1BEE-246E-4A63-B4F3-1ACF68DE5BC3}"/>
                </a:ext>
              </a:extLst>
            </p:cNvPr>
            <p:cNvCxnSpPr>
              <a:cxnSpLocks/>
              <a:stCxn id="296" idx="2"/>
              <a:endCxn id="277"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36D4822-3EDF-4B16-8098-5EF29AFBF70F}"/>
                </a:ext>
              </a:extLst>
            </p:cNvPr>
            <p:cNvCxnSpPr>
              <a:cxnSpLocks/>
              <a:stCxn id="280" idx="1"/>
              <a:endCxn id="277"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1CB10847-0F2B-4FB3-87E7-573F0E20EEAA}"/>
                </a:ext>
              </a:extLst>
            </p:cNvPr>
            <p:cNvCxnSpPr>
              <a:cxnSpLocks/>
              <a:stCxn id="279" idx="7"/>
              <a:endCxn id="277"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EAB8D0DC-8C02-42AF-9D7F-0081CE5BBCA3}"/>
                </a:ext>
              </a:extLst>
            </p:cNvPr>
            <p:cNvCxnSpPr>
              <a:cxnSpLocks/>
              <a:stCxn id="278" idx="6"/>
              <a:endCxn id="277"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699E9AD-1B29-460E-AC00-0F495400B060}"/>
                </a:ext>
              </a:extLst>
            </p:cNvPr>
            <p:cNvCxnSpPr>
              <a:cxnSpLocks/>
              <a:stCxn id="301" idx="7"/>
              <a:endCxn id="278"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DA9D8D8-CCF8-414B-BE3E-01EEE95E837B}"/>
                </a:ext>
              </a:extLst>
            </p:cNvPr>
            <p:cNvCxnSpPr>
              <a:cxnSpLocks/>
              <a:stCxn id="301" idx="6"/>
              <a:endCxn id="279"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88BC668-8084-42EA-93A9-26EBBFEF1328}"/>
                </a:ext>
              </a:extLst>
            </p:cNvPr>
            <p:cNvCxnSpPr>
              <a:cxnSpLocks/>
              <a:stCxn id="301"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D6E9A77-6167-47F9-96F5-DDB248990BBF}"/>
                </a:ext>
              </a:extLst>
            </p:cNvPr>
            <p:cNvCxnSpPr>
              <a:cxnSpLocks/>
              <a:stCxn id="279"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F625B105-56C7-4A68-97E9-A6B00CE6001E}"/>
                </a:ext>
              </a:extLst>
            </p:cNvPr>
            <p:cNvCxnSpPr>
              <a:cxnSpLocks/>
              <a:stCxn id="279"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803AA84C-3E1C-4E6C-84F6-DBC5AC2A25A2}"/>
                </a:ext>
              </a:extLst>
            </p:cNvPr>
            <p:cNvCxnSpPr>
              <a:cxnSpLocks/>
              <a:stCxn id="280"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FA90964-4664-4663-813A-F89C30C7065F}"/>
                </a:ext>
              </a:extLst>
            </p:cNvPr>
            <p:cNvCxnSpPr>
              <a:cxnSpLocks/>
              <a:stCxn id="279" idx="6"/>
              <a:endCxn id="280"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4820CC6B-16CB-4644-B0EF-669591046E90}"/>
                </a:ext>
              </a:extLst>
            </p:cNvPr>
            <p:cNvCxnSpPr>
              <a:cxnSpLocks/>
              <a:stCxn id="280" idx="6"/>
              <a:endCxn id="281"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2110636A-3590-471B-8255-DC40DC8EC72F}"/>
                </a:ext>
              </a:extLst>
            </p:cNvPr>
            <p:cNvCxnSpPr>
              <a:cxnSpLocks/>
              <a:stCxn id="282" idx="2"/>
              <a:endCxn id="281"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ED7780E-7203-4912-B158-322E0476B197}"/>
                </a:ext>
              </a:extLst>
            </p:cNvPr>
            <p:cNvCxnSpPr>
              <a:cxnSpLocks/>
              <a:stCxn id="306" idx="0"/>
              <a:endCxn id="281"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DC08BB1A-EEDC-46EB-899B-AFF4BE2E71EE}"/>
                </a:ext>
              </a:extLst>
            </p:cNvPr>
            <p:cNvCxnSpPr>
              <a:cxnSpLocks/>
              <a:endCxn id="281"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88728695-FAA2-4121-884D-94D646E1F29F}"/>
                </a:ext>
              </a:extLst>
            </p:cNvPr>
            <p:cNvCxnSpPr>
              <a:cxnSpLocks/>
              <a:stCxn id="306" idx="2"/>
              <a:endCxn id="282"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BC94799C-C98F-45F8-A0D7-49E0CCB51743}"/>
                </a:ext>
              </a:extLst>
            </p:cNvPr>
            <p:cNvCxnSpPr>
              <a:cxnSpLocks/>
              <a:stCxn id="285" idx="2"/>
              <a:endCxn id="282"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DBA2EA4-E8A8-439C-9AC8-086CCB6DF812}"/>
                </a:ext>
              </a:extLst>
            </p:cNvPr>
            <p:cNvCxnSpPr>
              <a:cxnSpLocks/>
              <a:stCxn id="285"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AA3F7C95-3C73-4E30-8001-6CDC3240ECA9}"/>
                </a:ext>
              </a:extLst>
            </p:cNvPr>
            <p:cNvCxnSpPr>
              <a:cxnSpLocks/>
              <a:stCxn id="286"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13107E2-72F7-47F0-845A-E985F13BE0AD}"/>
                </a:ext>
              </a:extLst>
            </p:cNvPr>
            <p:cNvCxnSpPr>
              <a:cxnSpLocks/>
              <a:stCxn id="286" idx="2"/>
              <a:endCxn id="285"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7EA0D651-D8E9-4D7A-A90B-A4C9D78F7203}"/>
                </a:ext>
              </a:extLst>
            </p:cNvPr>
            <p:cNvCxnSpPr>
              <a:cxnSpLocks/>
              <a:stCxn id="291" idx="4"/>
              <a:endCxn id="286"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A0DFE76-E759-45CF-B71F-207080ABE0DA}"/>
                </a:ext>
              </a:extLst>
            </p:cNvPr>
            <p:cNvCxnSpPr>
              <a:cxnSpLocks/>
              <a:stCxn id="290" idx="3"/>
              <a:endCxn id="286"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1FD989F5-13F4-41FB-95DA-3C404E7919D5}"/>
                </a:ext>
              </a:extLst>
            </p:cNvPr>
            <p:cNvCxnSpPr>
              <a:cxnSpLocks/>
              <a:stCxn id="290" idx="2"/>
              <a:endCxn id="291"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091DF46-D581-477F-9003-E34728971B52}"/>
                </a:ext>
              </a:extLst>
            </p:cNvPr>
            <p:cNvCxnSpPr>
              <a:cxnSpLocks/>
              <a:stCxn id="290" idx="1"/>
              <a:endCxn id="292"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E2CAA6F-5CA2-41C9-AF96-6F4B3803CA3F}"/>
                </a:ext>
              </a:extLst>
            </p:cNvPr>
            <p:cNvCxnSpPr>
              <a:cxnSpLocks/>
              <a:stCxn id="288" idx="1"/>
              <a:endCxn id="292"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C11CCC39-45F6-4C8F-B703-FAC8862FECA1}"/>
                </a:ext>
              </a:extLst>
            </p:cNvPr>
            <p:cNvCxnSpPr>
              <a:cxnSpLocks/>
              <a:stCxn id="288" idx="0"/>
              <a:endCxn id="289"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94B8B462-2E5D-4D02-9B0C-B0EA4C289DF1}"/>
                </a:ext>
              </a:extLst>
            </p:cNvPr>
            <p:cNvCxnSpPr>
              <a:cxnSpLocks/>
              <a:stCxn id="386" idx="7"/>
              <a:endCxn id="568"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AB8DD747-A0B4-4F68-BB83-E6A1EC39EF79}"/>
                </a:ext>
              </a:extLst>
            </p:cNvPr>
            <p:cNvCxnSpPr>
              <a:cxnSpLocks/>
              <a:endCxn id="287"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460D4377-DEE9-407B-B486-F347E06571F0}"/>
                </a:ext>
              </a:extLst>
            </p:cNvPr>
            <p:cNvCxnSpPr>
              <a:cxnSpLocks/>
              <a:stCxn id="386" idx="0"/>
              <a:endCxn id="567"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FC440C4B-1CC6-447B-8CAF-5F8B32445A1E}"/>
                </a:ext>
              </a:extLst>
            </p:cNvPr>
            <p:cNvCxnSpPr>
              <a:cxnSpLocks/>
              <a:stCxn id="399" idx="0"/>
              <a:endCxn id="566"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63F1CFAA-C1D9-4102-B389-BB92B74922EB}"/>
                </a:ext>
              </a:extLst>
            </p:cNvPr>
            <p:cNvCxnSpPr>
              <a:cxnSpLocks/>
              <a:stCxn id="399" idx="1"/>
              <a:endCxn id="289"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7DA3A853-844C-4B6A-8852-AACE34DF7903}"/>
                </a:ext>
              </a:extLst>
            </p:cNvPr>
            <p:cNvCxnSpPr>
              <a:cxnSpLocks/>
              <a:stCxn id="289" idx="2"/>
              <a:endCxn id="292"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0EBE8B9-5D6A-43E1-ACC9-3429EE8377B9}"/>
                </a:ext>
              </a:extLst>
            </p:cNvPr>
            <p:cNvCxnSpPr>
              <a:cxnSpLocks/>
              <a:stCxn id="288" idx="2"/>
              <a:endCxn id="290"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63EA650-52B2-4426-BFB9-EF2D43ED7AD4}"/>
                </a:ext>
              </a:extLst>
            </p:cNvPr>
            <p:cNvCxnSpPr>
              <a:cxnSpLocks/>
              <a:stCxn id="287" idx="1"/>
              <a:endCxn id="290"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D1C77C70-84C3-4540-AF47-9BA1F84DC4B2}"/>
                </a:ext>
              </a:extLst>
            </p:cNvPr>
            <p:cNvCxnSpPr>
              <a:cxnSpLocks/>
              <a:stCxn id="287" idx="3"/>
              <a:endCxn id="307"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857EB79D-7B0F-4333-9370-9CF8BD66F466}"/>
                </a:ext>
              </a:extLst>
            </p:cNvPr>
            <p:cNvCxnSpPr>
              <a:cxnSpLocks/>
              <a:stCxn id="290" idx="4"/>
              <a:endCxn id="307"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C850BE68-48FF-4ED1-819A-E233E01E42E7}"/>
                </a:ext>
              </a:extLst>
            </p:cNvPr>
            <p:cNvCxnSpPr>
              <a:cxnSpLocks/>
              <a:stCxn id="286" idx="5"/>
              <a:endCxn id="307"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757EF113-9EA7-4B1A-AB64-C14E8B5B6974}"/>
                </a:ext>
              </a:extLst>
            </p:cNvPr>
            <p:cNvCxnSpPr>
              <a:cxnSpLocks/>
              <a:stCxn id="287" idx="7"/>
              <a:endCxn id="288"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314D8A01-DC1B-4960-B2B1-D9A9F035DF12}"/>
                </a:ext>
              </a:extLst>
            </p:cNvPr>
            <p:cNvCxnSpPr>
              <a:cxnSpLocks/>
              <a:stCxn id="285" idx="7"/>
              <a:endCxn id="291"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5AFE05A2-7330-4871-9968-CF3EC70C1D29}"/>
                </a:ext>
              </a:extLst>
            </p:cNvPr>
            <p:cNvCxnSpPr>
              <a:cxnSpLocks/>
              <a:endCxn id="287"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6" name="Oval 275">
              <a:extLst>
                <a:ext uri="{FF2B5EF4-FFF2-40B4-BE49-F238E27FC236}">
                  <a16:creationId xmlns:a16="http://schemas.microsoft.com/office/drawing/2014/main" id="{165AF504-87C6-4089-AA4A-B2F711CCF216}"/>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0134DBCE-0922-4355-99A8-E70D2FED22AA}"/>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9BD817EB-ADFE-4A82-A86F-D15F3E871C76}"/>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11C449C5-D818-4A53-AA0C-B43C1BAE0A54}"/>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B78B74E8-D2B9-4D5B-96CC-352A5ABCB740}"/>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C0C2052D-C865-4513-BAA7-8055113B32E7}"/>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690B4E7A-99F4-41B3-B1BE-59E8567C6A88}"/>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95FDD210-525B-48EC-906B-C3F69F141B21}"/>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895CABF3-8B8F-4FBC-BEE8-6A9BA3E88519}"/>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8E6449F1-A401-4B6A-BDD7-1057646EC4DD}"/>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0E0981AC-BBD9-4F6D-A68F-310B93EDE896}"/>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9D5473AE-BCA3-4557-BB00-669001FA35CC}"/>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6D9874BE-B9F5-4669-BA2C-341A0D97666D}"/>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BA54964D-2909-476C-9849-395D9D049D21}"/>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C68D9E4D-FE8B-4D77-A257-33D4FB2D8F09}"/>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AEC65FB0-9A51-4DB1-91E5-0133A28F2EB9}"/>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9766767C-CC74-4D34-AB10-B27263775378}"/>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563B17F0-6BB9-49B4-9E20-7CE82FDAF847}"/>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59509C90-3BA3-4A7C-97A4-779B9AC83AD6}"/>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B5BA045B-97DA-43DF-957C-03C9585D8604}"/>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9" name="Straight Connector 298">
              <a:extLst>
                <a:ext uri="{FF2B5EF4-FFF2-40B4-BE49-F238E27FC236}">
                  <a16:creationId xmlns:a16="http://schemas.microsoft.com/office/drawing/2014/main" id="{494C3BBD-EAFB-4DA4-AA47-88DA19156E65}"/>
                </a:ext>
              </a:extLst>
            </p:cNvPr>
            <p:cNvCxnSpPr>
              <a:cxnSpLocks/>
              <a:stCxn id="298" idx="2"/>
              <a:endCxn id="277"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81C90B44-2740-4526-AC75-0A3C2F85492F}"/>
                </a:ext>
              </a:extLst>
            </p:cNvPr>
            <p:cNvCxnSpPr>
              <a:cxnSpLocks/>
              <a:stCxn id="278" idx="4"/>
              <a:endCxn id="279"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1" name="Oval 300">
              <a:extLst>
                <a:ext uri="{FF2B5EF4-FFF2-40B4-BE49-F238E27FC236}">
                  <a16:creationId xmlns:a16="http://schemas.microsoft.com/office/drawing/2014/main" id="{F3883AF4-A78F-49BD-80DC-D2B1403DEC7B}"/>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2" name="Straight Connector 301">
              <a:extLst>
                <a:ext uri="{FF2B5EF4-FFF2-40B4-BE49-F238E27FC236}">
                  <a16:creationId xmlns:a16="http://schemas.microsoft.com/office/drawing/2014/main" id="{ACDAF458-E86B-45D7-A01E-7F12959A13FF}"/>
                </a:ext>
              </a:extLst>
            </p:cNvPr>
            <p:cNvCxnSpPr>
              <a:cxnSpLocks/>
              <a:stCxn id="301"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4EC97B69-CB2D-46B8-B073-D68D0AB91A51}"/>
                </a:ext>
              </a:extLst>
            </p:cNvPr>
            <p:cNvCxnSpPr>
              <a:cxnSpLocks/>
              <a:stCxn id="301"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5D3D84CF-675F-4342-AFD4-8922CD4870E9}"/>
                </a:ext>
              </a:extLst>
            </p:cNvPr>
            <p:cNvCxnSpPr>
              <a:cxnSpLocks/>
              <a:stCxn id="301"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EE705A4C-4701-4F5B-8096-E7991440A7E7}"/>
                </a:ext>
              </a:extLst>
            </p:cNvPr>
            <p:cNvCxnSpPr>
              <a:cxnSpLocks/>
              <a:endCxn id="278"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6" name="Chord 305">
              <a:extLst>
                <a:ext uri="{FF2B5EF4-FFF2-40B4-BE49-F238E27FC236}">
                  <a16:creationId xmlns:a16="http://schemas.microsoft.com/office/drawing/2014/main" id="{29108169-D678-42F2-AD28-C845B0BB4C59}"/>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Chord 306">
              <a:extLst>
                <a:ext uri="{FF2B5EF4-FFF2-40B4-BE49-F238E27FC236}">
                  <a16:creationId xmlns:a16="http://schemas.microsoft.com/office/drawing/2014/main" id="{6A82A5C8-BC99-4CBF-BF94-8EFDDDDC185B}"/>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8" name="Straight Connector 307">
              <a:extLst>
                <a:ext uri="{FF2B5EF4-FFF2-40B4-BE49-F238E27FC236}">
                  <a16:creationId xmlns:a16="http://schemas.microsoft.com/office/drawing/2014/main" id="{6E30D4DF-1E68-44E9-ACB1-DE07F1D8DDE7}"/>
                </a:ext>
              </a:extLst>
            </p:cNvPr>
            <p:cNvCxnSpPr>
              <a:cxnSpLocks/>
              <a:stCxn id="306" idx="1"/>
              <a:endCxn id="285"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535F8CA1-FB2A-4A91-8473-EE6DA84FD6C3}"/>
                </a:ext>
              </a:extLst>
            </p:cNvPr>
            <p:cNvCxnSpPr>
              <a:cxnSpLocks/>
              <a:endCxn id="383"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D745B344-A508-4035-87C9-150D0B702432}"/>
                </a:ext>
              </a:extLst>
            </p:cNvPr>
            <p:cNvCxnSpPr>
              <a:cxnSpLocks/>
              <a:endCxn id="399"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278B42E0-776D-4A9B-946C-C3CB9193621A}"/>
                </a:ext>
              </a:extLst>
            </p:cNvPr>
            <p:cNvCxnSpPr>
              <a:cxnSpLocks/>
              <a:stCxn id="383" idx="0"/>
              <a:endCxn id="399"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C85FB381-2982-49DF-ADBF-479D0467A587}"/>
                </a:ext>
              </a:extLst>
            </p:cNvPr>
            <p:cNvCxnSpPr>
              <a:cxnSpLocks/>
              <a:stCxn id="566" idx="2"/>
              <a:endCxn id="385"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61D79B91-42FB-4F9E-9F33-7ADBA54BB02C}"/>
                </a:ext>
              </a:extLst>
            </p:cNvPr>
            <p:cNvCxnSpPr>
              <a:cxnSpLocks/>
              <a:stCxn id="383" idx="7"/>
              <a:endCxn id="385"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7D8D73CA-9F59-403D-BAD7-08811345A223}"/>
                </a:ext>
              </a:extLst>
            </p:cNvPr>
            <p:cNvCxnSpPr>
              <a:cxnSpLocks/>
              <a:endCxn id="399"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70F57B47-5446-41C8-82FE-6E135C7FB1F5}"/>
                </a:ext>
              </a:extLst>
            </p:cNvPr>
            <p:cNvCxnSpPr>
              <a:cxnSpLocks/>
              <a:stCxn id="399" idx="6"/>
              <a:endCxn id="385"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65030092-0D50-4E29-BE59-400C4CF4ACA6}"/>
                </a:ext>
              </a:extLst>
            </p:cNvPr>
            <p:cNvCxnSpPr>
              <a:cxnSpLocks/>
              <a:stCxn id="384" idx="0"/>
              <a:endCxn id="385"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010BEE63-2D5D-4E1C-A1B1-5C829360927B}"/>
                </a:ext>
              </a:extLst>
            </p:cNvPr>
            <p:cNvCxnSpPr>
              <a:cxnSpLocks/>
              <a:stCxn id="387" idx="1"/>
              <a:endCxn id="385"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057DC970-A735-4D0A-A73D-40844A044779}"/>
                </a:ext>
              </a:extLst>
            </p:cNvPr>
            <p:cNvCxnSpPr>
              <a:cxnSpLocks/>
              <a:stCxn id="387" idx="0"/>
              <a:endCxn id="386"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F9D8B0CF-68C2-484C-8CA4-46246C56B7FD}"/>
                </a:ext>
              </a:extLst>
            </p:cNvPr>
            <p:cNvCxnSpPr>
              <a:cxnSpLocks/>
              <a:stCxn id="386" idx="2"/>
              <a:endCxn id="385"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B3FCFECC-2433-4DD3-B3D4-A5E2DD066385}"/>
                </a:ext>
              </a:extLst>
            </p:cNvPr>
            <p:cNvCxnSpPr>
              <a:cxnSpLocks/>
              <a:stCxn id="386" idx="7"/>
              <a:endCxn id="394"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AAF48FE0-4BE1-492E-9982-8512802672D9}"/>
                </a:ext>
              </a:extLst>
            </p:cNvPr>
            <p:cNvCxnSpPr>
              <a:cxnSpLocks/>
              <a:stCxn id="386" idx="6"/>
              <a:endCxn id="393"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3F447B82-BA89-42CF-BA19-17606A0270F1}"/>
                </a:ext>
              </a:extLst>
            </p:cNvPr>
            <p:cNvCxnSpPr>
              <a:cxnSpLocks/>
              <a:stCxn id="393" idx="7"/>
              <a:endCxn id="394"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0BCECB7C-5F9C-48F1-A7E4-83A566681E2E}"/>
                </a:ext>
              </a:extLst>
            </p:cNvPr>
            <p:cNvCxnSpPr>
              <a:cxnSpLocks/>
              <a:stCxn id="567" idx="1"/>
              <a:endCxn id="385"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A42ABD9D-465B-47AD-BAC5-7B62782D6FA8}"/>
                </a:ext>
              </a:extLst>
            </p:cNvPr>
            <p:cNvCxnSpPr>
              <a:cxnSpLocks/>
              <a:endCxn id="383"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A9DFCADB-5B0F-4DE0-B2B3-C06E45F50902}"/>
                </a:ext>
              </a:extLst>
            </p:cNvPr>
            <p:cNvCxnSpPr>
              <a:cxnSpLocks/>
              <a:stCxn id="384" idx="2"/>
              <a:endCxn id="383"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BC45CE2F-0DDB-4F3A-850B-123BBEB23D5F}"/>
                </a:ext>
              </a:extLst>
            </p:cNvPr>
            <p:cNvCxnSpPr>
              <a:cxnSpLocks/>
              <a:stCxn id="408" idx="0"/>
              <a:endCxn id="383"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315FF724-ECDE-47CB-8DBA-FF82141C27EC}"/>
                </a:ext>
              </a:extLst>
            </p:cNvPr>
            <p:cNvCxnSpPr>
              <a:cxnSpLocks/>
              <a:endCxn id="383"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072E9F04-3A76-438E-AE5E-517519016F6F}"/>
                </a:ext>
              </a:extLst>
            </p:cNvPr>
            <p:cNvCxnSpPr>
              <a:cxnSpLocks/>
              <a:stCxn id="408" idx="2"/>
              <a:endCxn id="384"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B7A1564C-D2BD-4127-9843-1E1CED6072BE}"/>
                </a:ext>
              </a:extLst>
            </p:cNvPr>
            <p:cNvCxnSpPr>
              <a:cxnSpLocks/>
              <a:stCxn id="387" idx="2"/>
              <a:endCxn id="384"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1A30EAD-F9F5-4ABB-8B14-81AA8F735631}"/>
                </a:ext>
              </a:extLst>
            </p:cNvPr>
            <p:cNvCxnSpPr>
              <a:cxnSpLocks/>
              <a:stCxn id="387"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ADBC893D-612C-4580-8A04-A2D98E24B3B5}"/>
                </a:ext>
              </a:extLst>
            </p:cNvPr>
            <p:cNvCxnSpPr>
              <a:cxnSpLocks/>
              <a:stCxn id="388"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C35B929F-CB34-4720-95E0-F835520A64E8}"/>
                </a:ext>
              </a:extLst>
            </p:cNvPr>
            <p:cNvCxnSpPr>
              <a:cxnSpLocks/>
              <a:stCxn id="388" idx="2"/>
              <a:endCxn id="387"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675BF93E-898B-41C0-8222-E2B9291C683E}"/>
                </a:ext>
              </a:extLst>
            </p:cNvPr>
            <p:cNvCxnSpPr>
              <a:cxnSpLocks/>
              <a:stCxn id="393" idx="4"/>
              <a:endCxn id="388"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138A3D32-668D-47ED-B039-F5D323BC907A}"/>
                </a:ext>
              </a:extLst>
            </p:cNvPr>
            <p:cNvCxnSpPr>
              <a:cxnSpLocks/>
              <a:stCxn id="392" idx="3"/>
              <a:endCxn id="388"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F6EEC507-0337-4D52-A149-AC3121803A5E}"/>
                </a:ext>
              </a:extLst>
            </p:cNvPr>
            <p:cNvCxnSpPr>
              <a:cxnSpLocks/>
              <a:stCxn id="392" idx="2"/>
              <a:endCxn id="393"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3B14444C-F8A2-4D69-85B4-D7945F76E80A}"/>
                </a:ext>
              </a:extLst>
            </p:cNvPr>
            <p:cNvCxnSpPr>
              <a:cxnSpLocks/>
              <a:stCxn id="392" idx="1"/>
              <a:endCxn id="394"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A24E1741-DA2C-4FEB-A835-6D811698BA7B}"/>
                </a:ext>
              </a:extLst>
            </p:cNvPr>
            <p:cNvCxnSpPr>
              <a:cxnSpLocks/>
              <a:stCxn id="390" idx="1"/>
              <a:endCxn id="394"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8FC97A3B-281E-4D29-B3F7-B26D29EBA782}"/>
                </a:ext>
              </a:extLst>
            </p:cNvPr>
            <p:cNvCxnSpPr>
              <a:cxnSpLocks/>
              <a:stCxn id="390" idx="0"/>
              <a:endCxn id="391"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854FF3A0-EF86-4EAF-B1A0-6DECE614DAF7}"/>
                </a:ext>
              </a:extLst>
            </p:cNvPr>
            <p:cNvCxnSpPr>
              <a:cxnSpLocks/>
              <a:stCxn id="396" idx="0"/>
              <a:endCxn id="395"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F457C126-B9E9-4644-9BDC-0C0D11F28265}"/>
                </a:ext>
              </a:extLst>
            </p:cNvPr>
            <p:cNvCxnSpPr>
              <a:cxnSpLocks/>
              <a:stCxn id="439" idx="7"/>
              <a:endCxn id="395"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36567BCB-36FF-4E11-B2D2-C759CF5B3FED}"/>
                </a:ext>
              </a:extLst>
            </p:cNvPr>
            <p:cNvCxnSpPr>
              <a:cxnSpLocks/>
              <a:endCxn id="396"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E6914467-DB30-4F6F-8A4C-DA63B0349B86}"/>
                </a:ext>
              </a:extLst>
            </p:cNvPr>
            <p:cNvCxnSpPr>
              <a:cxnSpLocks/>
              <a:stCxn id="438" idx="5"/>
              <a:endCxn id="397"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775D3032-228A-4AD2-AE93-FA5C4E8F98A2}"/>
                </a:ext>
              </a:extLst>
            </p:cNvPr>
            <p:cNvCxnSpPr>
              <a:cxnSpLocks/>
              <a:endCxn id="397"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05B22E8A-33A9-44A2-9D2F-F8266ECE12B4}"/>
                </a:ext>
              </a:extLst>
            </p:cNvPr>
            <p:cNvCxnSpPr>
              <a:cxnSpLocks/>
              <a:stCxn id="397"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1E5FD5BE-5282-4D7F-87C2-BBAFCB05E3EE}"/>
                </a:ext>
              </a:extLst>
            </p:cNvPr>
            <p:cNvCxnSpPr>
              <a:cxnSpLocks/>
              <a:stCxn id="397" idx="3"/>
              <a:endCxn id="389"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AB677181-A885-443C-8BB9-35444E6EF8EC}"/>
                </a:ext>
              </a:extLst>
            </p:cNvPr>
            <p:cNvCxnSpPr>
              <a:cxnSpLocks/>
              <a:stCxn id="397" idx="1"/>
              <a:endCxn id="390"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ACD8AF65-85A7-4CF8-A1B9-CB8FB05A486D}"/>
                </a:ext>
              </a:extLst>
            </p:cNvPr>
            <p:cNvCxnSpPr>
              <a:cxnSpLocks/>
              <a:stCxn id="396" idx="2"/>
              <a:endCxn id="390"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1D1B3C32-80BB-4CA6-9944-E0918C3B734A}"/>
                </a:ext>
              </a:extLst>
            </p:cNvPr>
            <p:cNvCxnSpPr>
              <a:cxnSpLocks/>
              <a:stCxn id="395" idx="3"/>
              <a:endCxn id="390"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5882E4BB-DB6C-4A76-9695-AD69816AD3A2}"/>
                </a:ext>
              </a:extLst>
            </p:cNvPr>
            <p:cNvCxnSpPr>
              <a:cxnSpLocks/>
              <a:stCxn id="395" idx="2"/>
              <a:endCxn id="391"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D4902587-194F-43AA-8125-9F1EB46E9E6B}"/>
                </a:ext>
              </a:extLst>
            </p:cNvPr>
            <p:cNvCxnSpPr>
              <a:cxnSpLocks/>
              <a:stCxn id="391" idx="1"/>
              <a:endCxn id="394"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358B3EB9-CAD2-49B2-9095-3C8EEE7926F2}"/>
                </a:ext>
              </a:extLst>
            </p:cNvPr>
            <p:cNvCxnSpPr>
              <a:cxnSpLocks/>
              <a:stCxn id="390" idx="2"/>
              <a:endCxn id="392"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627154F2-DCE7-48B9-B153-91972B553DF1}"/>
                </a:ext>
              </a:extLst>
            </p:cNvPr>
            <p:cNvCxnSpPr>
              <a:cxnSpLocks/>
              <a:stCxn id="389" idx="1"/>
              <a:endCxn id="392"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1EB2DE54-DB1E-4193-8107-8A74DD9650F6}"/>
                </a:ext>
              </a:extLst>
            </p:cNvPr>
            <p:cNvCxnSpPr>
              <a:cxnSpLocks/>
              <a:stCxn id="389" idx="3"/>
              <a:endCxn id="409"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DAC79133-16B5-48F3-B6C2-71C04A00F0F6}"/>
                </a:ext>
              </a:extLst>
            </p:cNvPr>
            <p:cNvCxnSpPr>
              <a:cxnSpLocks/>
              <a:stCxn id="392" idx="4"/>
              <a:endCxn id="409"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74B2CDF9-39A8-4BE8-A7B7-C26EC9E91221}"/>
                </a:ext>
              </a:extLst>
            </p:cNvPr>
            <p:cNvCxnSpPr>
              <a:cxnSpLocks/>
              <a:stCxn id="388" idx="5"/>
              <a:endCxn id="409"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12990E60-DFB8-4118-AB73-44F155EC2500}"/>
                </a:ext>
              </a:extLst>
            </p:cNvPr>
            <p:cNvCxnSpPr>
              <a:cxnSpLocks/>
              <a:stCxn id="389" idx="7"/>
              <a:endCxn id="390"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8668EB57-48E0-4065-8D2C-F71BBACFF3E8}"/>
                </a:ext>
              </a:extLst>
            </p:cNvPr>
            <p:cNvCxnSpPr>
              <a:cxnSpLocks/>
              <a:stCxn id="387" idx="7"/>
              <a:endCxn id="393"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4DF1FBD4-D6D1-42AE-BF95-C4F11DF948AA}"/>
                </a:ext>
              </a:extLst>
            </p:cNvPr>
            <p:cNvCxnSpPr>
              <a:cxnSpLocks/>
              <a:endCxn id="389"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8B912F1-A8BF-476C-9C3D-1B577E2D26C6}"/>
                </a:ext>
              </a:extLst>
            </p:cNvPr>
            <p:cNvCxnSpPr>
              <a:cxnSpLocks/>
              <a:stCxn id="397" idx="7"/>
              <a:endCxn id="396"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83" name="Oval 382">
              <a:extLst>
                <a:ext uri="{FF2B5EF4-FFF2-40B4-BE49-F238E27FC236}">
                  <a16:creationId xmlns:a16="http://schemas.microsoft.com/office/drawing/2014/main" id="{E96A9BFA-4CD8-4DB0-9228-9696ED94FB77}"/>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0669F18F-8FD3-4047-8020-609BD69FC76A}"/>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CF7FB4A6-04F8-4176-AE7D-E580036820C3}"/>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9703BC95-7104-4DB4-9AD1-3BF8BB5C7287}"/>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CDF01970-5CFC-49F6-8903-B56AC9549A9B}"/>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226F2E08-6904-4F19-A987-728258C7E220}"/>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4DAD8771-49A0-43DA-9264-61AACDA6CF5F}"/>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D5CB5A83-82EA-4784-BED7-6EAFCB912F61}"/>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1398461F-8D64-44A7-B358-41304782987A}"/>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D6328F77-F24D-4FD2-885F-C82EEBE3BB34}"/>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E1BE2185-B08F-4C1D-9574-206393EB0F85}"/>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470962A7-6557-4983-8E41-C5DB5235AEBB}"/>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26A04628-7DF3-4C8C-A143-D0407063E401}"/>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3F011AAD-7FE5-4E00-B4FB-06A3FC5F41B2}"/>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014E5DB5-D091-4270-AF79-6247CD2AB459}"/>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3AF0AAEC-CEA1-4FAB-A952-A6A05D2D7A7D}"/>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Chord 407">
              <a:extLst>
                <a:ext uri="{FF2B5EF4-FFF2-40B4-BE49-F238E27FC236}">
                  <a16:creationId xmlns:a16="http://schemas.microsoft.com/office/drawing/2014/main" id="{A0F0CE9E-D32E-48CA-9E15-B19C238CE890}"/>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Chord 408">
              <a:extLst>
                <a:ext uri="{FF2B5EF4-FFF2-40B4-BE49-F238E27FC236}">
                  <a16:creationId xmlns:a16="http://schemas.microsoft.com/office/drawing/2014/main" id="{EA1BF35A-4C40-4AA1-AD07-6A0466D20438}"/>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0" name="Straight Connector 409">
              <a:extLst>
                <a:ext uri="{FF2B5EF4-FFF2-40B4-BE49-F238E27FC236}">
                  <a16:creationId xmlns:a16="http://schemas.microsoft.com/office/drawing/2014/main" id="{AE910EAE-B3BF-4238-803F-C58499B33B75}"/>
                </a:ext>
              </a:extLst>
            </p:cNvPr>
            <p:cNvCxnSpPr>
              <a:cxnSpLocks/>
              <a:stCxn id="408" idx="1"/>
              <a:endCxn id="387"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5A30F1F2-59AF-4ED1-8F6B-9911422A58AE}"/>
                </a:ext>
              </a:extLst>
            </p:cNvPr>
            <p:cNvCxnSpPr>
              <a:cxnSpLocks/>
              <a:stCxn id="436" idx="6"/>
              <a:endCxn id="395"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F6DE8F54-1606-4C14-9448-5A298ACA11A6}"/>
                </a:ext>
              </a:extLst>
            </p:cNvPr>
            <p:cNvCxnSpPr>
              <a:cxnSpLocks/>
              <a:stCxn id="433" idx="4"/>
              <a:endCxn id="439"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C33D342E-FE59-425E-AF33-D0D9E147BB57}"/>
                </a:ext>
              </a:extLst>
            </p:cNvPr>
            <p:cNvCxnSpPr>
              <a:cxnSpLocks/>
              <a:stCxn id="439" idx="4"/>
              <a:endCxn id="438"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C5F695CD-3EA0-437D-8AEA-973FF6FC73F3}"/>
                </a:ext>
              </a:extLst>
            </p:cNvPr>
            <p:cNvCxnSpPr>
              <a:cxnSpLocks/>
              <a:stCxn id="437"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6B0553EA-5F7F-4866-9F98-B34213D2C595}"/>
                </a:ext>
              </a:extLst>
            </p:cNvPr>
            <p:cNvCxnSpPr>
              <a:cxnSpLocks/>
              <a:stCxn id="437" idx="0"/>
              <a:endCxn id="438"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E6702C4B-EF1D-4452-B40F-0C0C9D9553D2}"/>
                </a:ext>
              </a:extLst>
            </p:cNvPr>
            <p:cNvCxnSpPr>
              <a:cxnSpLocks/>
              <a:stCxn id="489" idx="1"/>
              <a:endCxn id="433"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EB187D56-C66A-4513-9774-ECC7A8A23E73}"/>
                </a:ext>
              </a:extLst>
            </p:cNvPr>
            <p:cNvCxnSpPr>
              <a:cxnSpLocks/>
              <a:stCxn id="438" idx="2"/>
              <a:endCxn id="489"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9ECC849-1F24-4989-B5B1-BCC1C0EDA75F}"/>
                </a:ext>
              </a:extLst>
            </p:cNvPr>
            <p:cNvCxnSpPr>
              <a:cxnSpLocks/>
              <a:stCxn id="437"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ADE5DDE3-D8DD-4458-8EF0-F1124B25CBB1}"/>
                </a:ext>
              </a:extLst>
            </p:cNvPr>
            <p:cNvCxnSpPr>
              <a:cxnSpLocks/>
              <a:stCxn id="395" idx="1"/>
              <a:endCxn id="276"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BD6AE4D0-672A-4C4D-A1BA-4A3C1A7FB06C}"/>
                </a:ext>
              </a:extLst>
            </p:cNvPr>
            <p:cNvCxnSpPr>
              <a:cxnSpLocks/>
              <a:stCxn id="435" idx="6"/>
              <a:endCxn id="434"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B630176A-858D-4963-A9F3-2C6C252ECEF7}"/>
                </a:ext>
              </a:extLst>
            </p:cNvPr>
            <p:cNvCxnSpPr>
              <a:cxnSpLocks/>
              <a:stCxn id="433" idx="7"/>
              <a:endCxn id="435"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D7373297-B00D-497A-A229-7398851AB3CC}"/>
                </a:ext>
              </a:extLst>
            </p:cNvPr>
            <p:cNvCxnSpPr>
              <a:cxnSpLocks/>
              <a:stCxn id="433" idx="5"/>
              <a:endCxn id="436"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F3F5600A-CF44-45B7-BA45-778478D29A85}"/>
                </a:ext>
              </a:extLst>
            </p:cNvPr>
            <p:cNvCxnSpPr>
              <a:cxnSpLocks/>
              <a:stCxn id="434" idx="3"/>
              <a:endCxn id="436"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072E4473-78C2-4A9F-BEC7-2DB18701BBAA}"/>
                </a:ext>
              </a:extLst>
            </p:cNvPr>
            <p:cNvCxnSpPr>
              <a:cxnSpLocks/>
              <a:stCxn id="436" idx="4"/>
              <a:endCxn id="439"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72FBBEE8-E9D1-4D57-A6E0-23CF5927D2FD}"/>
                </a:ext>
              </a:extLst>
            </p:cNvPr>
            <p:cNvCxnSpPr>
              <a:cxnSpLocks/>
              <a:stCxn id="397" idx="2"/>
              <a:endCxn id="437"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5B8A0BFD-7E9D-4B25-B417-DCF51DDA52DD}"/>
                </a:ext>
              </a:extLst>
            </p:cNvPr>
            <p:cNvCxnSpPr>
              <a:cxnSpLocks/>
              <a:endCxn id="437"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33" name="Oval 432">
              <a:extLst>
                <a:ext uri="{FF2B5EF4-FFF2-40B4-BE49-F238E27FC236}">
                  <a16:creationId xmlns:a16="http://schemas.microsoft.com/office/drawing/2014/main" id="{262F8CA6-0ACE-4B94-B93A-1114576EA092}"/>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a:extLst>
                <a:ext uri="{FF2B5EF4-FFF2-40B4-BE49-F238E27FC236}">
                  <a16:creationId xmlns:a16="http://schemas.microsoft.com/office/drawing/2014/main" id="{9E5CF673-9B10-43C9-BEB4-11910C422351}"/>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Oval 434">
              <a:extLst>
                <a:ext uri="{FF2B5EF4-FFF2-40B4-BE49-F238E27FC236}">
                  <a16:creationId xmlns:a16="http://schemas.microsoft.com/office/drawing/2014/main" id="{CC8DC166-FD10-4A7D-9BF8-1FBB0A080405}"/>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Oval 435">
              <a:extLst>
                <a:ext uri="{FF2B5EF4-FFF2-40B4-BE49-F238E27FC236}">
                  <a16:creationId xmlns:a16="http://schemas.microsoft.com/office/drawing/2014/main" id="{EA7CAB2F-1BAB-4B74-9E8A-D8633946D307}"/>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Oval 436">
              <a:extLst>
                <a:ext uri="{FF2B5EF4-FFF2-40B4-BE49-F238E27FC236}">
                  <a16:creationId xmlns:a16="http://schemas.microsoft.com/office/drawing/2014/main" id="{D8B37EF9-E928-457F-B5E4-A397792692E6}"/>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a:extLst>
                <a:ext uri="{FF2B5EF4-FFF2-40B4-BE49-F238E27FC236}">
                  <a16:creationId xmlns:a16="http://schemas.microsoft.com/office/drawing/2014/main" id="{13499771-83BD-4845-9584-20184AABC532}"/>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a:extLst>
                <a:ext uri="{FF2B5EF4-FFF2-40B4-BE49-F238E27FC236}">
                  <a16:creationId xmlns:a16="http://schemas.microsoft.com/office/drawing/2014/main" id="{50FB317B-19D5-496F-8B64-E6599CFC43DF}"/>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0" name="Straight Connector 439">
              <a:extLst>
                <a:ext uri="{FF2B5EF4-FFF2-40B4-BE49-F238E27FC236}">
                  <a16:creationId xmlns:a16="http://schemas.microsoft.com/office/drawing/2014/main" id="{C5588227-0936-4794-B64C-7E3B055B0583}"/>
                </a:ext>
              </a:extLst>
            </p:cNvPr>
            <p:cNvCxnSpPr>
              <a:cxnSpLocks/>
              <a:stCxn id="439"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89CE0C9D-C1EB-4B8A-8EAA-30AC43E10C84}"/>
                </a:ext>
              </a:extLst>
            </p:cNvPr>
            <p:cNvCxnSpPr>
              <a:cxnSpLocks/>
              <a:stCxn id="435" idx="4"/>
              <a:endCxn id="436"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42" name="Oval 441">
              <a:extLst>
                <a:ext uri="{FF2B5EF4-FFF2-40B4-BE49-F238E27FC236}">
                  <a16:creationId xmlns:a16="http://schemas.microsoft.com/office/drawing/2014/main" id="{1145B869-42AC-48D1-A2D6-C9E2DF013C52}"/>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3" name="Straight Connector 442">
              <a:extLst>
                <a:ext uri="{FF2B5EF4-FFF2-40B4-BE49-F238E27FC236}">
                  <a16:creationId xmlns:a16="http://schemas.microsoft.com/office/drawing/2014/main" id="{41279562-33C3-456A-B014-21A1EE31ED39}"/>
                </a:ext>
              </a:extLst>
            </p:cNvPr>
            <p:cNvCxnSpPr>
              <a:cxnSpLocks/>
              <a:stCxn id="442" idx="3"/>
              <a:endCxn id="391"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5E72AE42-943D-427D-9FFF-24011AEC2A4D}"/>
                </a:ext>
              </a:extLst>
            </p:cNvPr>
            <p:cNvCxnSpPr>
              <a:cxnSpLocks/>
              <a:stCxn id="442" idx="2"/>
              <a:endCxn id="276"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50F5EA94-DDD0-49EF-B0AC-E9FD466BEB2F}"/>
                </a:ext>
              </a:extLst>
            </p:cNvPr>
            <p:cNvCxnSpPr>
              <a:cxnSpLocks/>
              <a:stCxn id="435" idx="7"/>
              <a:endCxn id="278"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B03B9460-E61C-4905-A0D2-13D9F3ABC2BC}"/>
                </a:ext>
              </a:extLst>
            </p:cNvPr>
            <p:cNvCxnSpPr>
              <a:cxnSpLocks/>
              <a:endCxn id="435"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89" name="Chord 488">
              <a:extLst>
                <a:ext uri="{FF2B5EF4-FFF2-40B4-BE49-F238E27FC236}">
                  <a16:creationId xmlns:a16="http://schemas.microsoft.com/office/drawing/2014/main" id="{B48E1F4B-B05D-4EF5-B60A-7DF24FB0AEC7}"/>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2" name="Straight Connector 491">
              <a:extLst>
                <a:ext uri="{FF2B5EF4-FFF2-40B4-BE49-F238E27FC236}">
                  <a16:creationId xmlns:a16="http://schemas.microsoft.com/office/drawing/2014/main" id="{8F6A7398-0615-4C2E-AD11-036208C72539}"/>
                </a:ext>
              </a:extLst>
            </p:cNvPr>
            <p:cNvCxnSpPr>
              <a:cxnSpLocks/>
              <a:stCxn id="438"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ED0D4CA7-7C96-4E3A-BF6F-58119CC8E71C}"/>
                </a:ext>
              </a:extLst>
            </p:cNvPr>
            <p:cNvCxnSpPr>
              <a:cxnSpLocks/>
              <a:stCxn id="434" idx="6"/>
              <a:endCxn id="276"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28DB31F4-4260-47C7-93D1-CFE9BFF26A34}"/>
                </a:ext>
              </a:extLst>
            </p:cNvPr>
            <p:cNvCxnSpPr>
              <a:cxnSpLocks/>
              <a:stCxn id="434" idx="5"/>
              <a:endCxn id="395"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283B6F5-2650-4588-BA36-9F2679035470}"/>
                </a:ext>
              </a:extLst>
            </p:cNvPr>
            <p:cNvCxnSpPr>
              <a:cxnSpLocks/>
              <a:stCxn id="278" idx="0"/>
              <a:endCxn id="434"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A7EA5F8D-FBD6-47A0-BD62-DC3409EFBF77}"/>
                </a:ext>
              </a:extLst>
            </p:cNvPr>
            <p:cNvCxnSpPr>
              <a:cxnSpLocks/>
              <a:stCxn id="439" idx="5"/>
              <a:endCxn id="396"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14E3D84B-C8ED-452F-8054-37C087758471}"/>
                </a:ext>
              </a:extLst>
            </p:cNvPr>
            <p:cNvCxnSpPr>
              <a:cxnSpLocks/>
              <a:stCxn id="391" idx="7"/>
              <a:endCxn id="276"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31B9E3BA-1507-4D20-90EE-D67CD68FB68A}"/>
                </a:ext>
              </a:extLst>
            </p:cNvPr>
            <p:cNvCxnSpPr>
              <a:cxnSpLocks/>
              <a:stCxn id="297" idx="7"/>
              <a:endCxn id="442"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58E0857B-4F98-4D35-B11A-4F856EE983E3}"/>
                </a:ext>
              </a:extLst>
            </p:cNvPr>
            <p:cNvCxnSpPr>
              <a:cxnSpLocks/>
              <a:stCxn id="394" idx="7"/>
              <a:endCxn id="283"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93FB0842-EE1C-49CB-9DAC-ED04C4F6A458}"/>
                </a:ext>
              </a:extLst>
            </p:cNvPr>
            <p:cNvCxnSpPr>
              <a:cxnSpLocks/>
              <a:stCxn id="394" idx="6"/>
              <a:endCxn id="442"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4E4F6425-6A0A-4BA1-B83C-B6A34636F088}"/>
                </a:ext>
              </a:extLst>
            </p:cNvPr>
            <p:cNvCxnSpPr>
              <a:cxnSpLocks/>
              <a:stCxn id="284" idx="0"/>
              <a:endCxn id="394"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E11A052F-6788-4719-8704-52ED1B156537}"/>
                </a:ext>
              </a:extLst>
            </p:cNvPr>
            <p:cNvCxnSpPr>
              <a:cxnSpLocks/>
              <a:stCxn id="567" idx="0"/>
              <a:endCxn id="566"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A41C2A34-1AC5-49C4-9403-C188E32FF335}"/>
                </a:ext>
              </a:extLst>
            </p:cNvPr>
            <p:cNvCxnSpPr>
              <a:cxnSpLocks/>
              <a:stCxn id="292" idx="0"/>
              <a:endCxn id="566"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284A6228-46F1-42EE-B3E5-B19C320CC6B7}"/>
                </a:ext>
              </a:extLst>
            </p:cNvPr>
            <p:cNvCxnSpPr>
              <a:cxnSpLocks/>
              <a:stCxn id="291" idx="0"/>
              <a:endCxn id="567"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7CBE7CCA-4E38-44BD-8AAE-A21E0CDCB91C}"/>
                </a:ext>
              </a:extLst>
            </p:cNvPr>
            <p:cNvCxnSpPr>
              <a:cxnSpLocks/>
              <a:stCxn id="394" idx="1"/>
              <a:endCxn id="568"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B0C58F6D-843A-40C2-8C7D-8DB3E0065C49}"/>
                </a:ext>
              </a:extLst>
            </p:cNvPr>
            <p:cNvCxnSpPr>
              <a:cxnSpLocks/>
              <a:stCxn id="284" idx="0"/>
              <a:endCxn id="568"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09A3FDCF-1492-43EA-BEA4-C46950864ACC}"/>
                </a:ext>
              </a:extLst>
            </p:cNvPr>
            <p:cNvCxnSpPr>
              <a:cxnSpLocks/>
              <a:stCxn id="568" idx="7"/>
              <a:endCxn id="567"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566" name="Oval 565">
              <a:extLst>
                <a:ext uri="{FF2B5EF4-FFF2-40B4-BE49-F238E27FC236}">
                  <a16:creationId xmlns:a16="http://schemas.microsoft.com/office/drawing/2014/main" id="{7FA7E9B8-0FB9-4838-B373-C6FA3E98D01F}"/>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Oval 566">
              <a:extLst>
                <a:ext uri="{FF2B5EF4-FFF2-40B4-BE49-F238E27FC236}">
                  <a16:creationId xmlns:a16="http://schemas.microsoft.com/office/drawing/2014/main" id="{D15BE985-1AA5-4A4A-8702-D210C650B9FA}"/>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Oval 567">
              <a:extLst>
                <a:ext uri="{FF2B5EF4-FFF2-40B4-BE49-F238E27FC236}">
                  <a16:creationId xmlns:a16="http://schemas.microsoft.com/office/drawing/2014/main" id="{D0EBBB2B-36AF-42C3-B3D7-8A5CBE6F6D8A}"/>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4" name="Straight Connector 603">
              <a:extLst>
                <a:ext uri="{FF2B5EF4-FFF2-40B4-BE49-F238E27FC236}">
                  <a16:creationId xmlns:a16="http://schemas.microsoft.com/office/drawing/2014/main" id="{3EE13138-BBAE-461C-BF11-67AEDD0EA240}"/>
                </a:ext>
              </a:extLst>
            </p:cNvPr>
            <p:cNvCxnSpPr>
              <a:cxnSpLocks/>
              <a:stCxn id="289" idx="0"/>
              <a:endCxn id="566"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7" name="Straight Connector 606">
              <a:extLst>
                <a:ext uri="{FF2B5EF4-FFF2-40B4-BE49-F238E27FC236}">
                  <a16:creationId xmlns:a16="http://schemas.microsoft.com/office/drawing/2014/main" id="{D0C60D8F-5A35-42B6-8004-0359B1FA59C1}"/>
                </a:ext>
              </a:extLst>
            </p:cNvPr>
            <p:cNvCxnSpPr>
              <a:cxnSpLocks/>
              <a:endCxn id="289"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76250657"/>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7_Images &amp; Contents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65B68A5-1A0D-4629-A391-F45CB58623B1}"/>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8" name="Straight Connector 7">
              <a:extLst>
                <a:ext uri="{FF2B5EF4-FFF2-40B4-BE49-F238E27FC236}">
                  <a16:creationId xmlns:a16="http://schemas.microsoft.com/office/drawing/2014/main" id="{F69C8F55-AB5F-4478-8A1E-A897E01F16E8}"/>
                </a:ext>
              </a:extLst>
            </p:cNvPr>
            <p:cNvCxnSpPr>
              <a:cxnSpLocks/>
              <a:stCxn id="71" idx="7"/>
              <a:endCxn id="69"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A667D34-7080-464A-B079-AE8EF61916FB}"/>
                </a:ext>
              </a:extLst>
            </p:cNvPr>
            <p:cNvCxnSpPr>
              <a:cxnSpLocks/>
              <a:stCxn id="69" idx="4"/>
              <a:endCxn id="88"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8FED032-CE56-4602-9DBB-39F1C3BC302C}"/>
                </a:ext>
              </a:extLst>
            </p:cNvPr>
            <p:cNvCxnSpPr>
              <a:cxnSpLocks/>
              <a:stCxn id="74" idx="2"/>
              <a:endCxn id="86"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0DB2D11-1230-4F48-95E8-7D8A463C84D1}"/>
                </a:ext>
              </a:extLst>
            </p:cNvPr>
            <p:cNvCxnSpPr>
              <a:cxnSpLocks/>
              <a:stCxn id="88" idx="5"/>
              <a:endCxn id="74"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6CD28A4-63E4-4E98-800E-20277A083A4A}"/>
                </a:ext>
              </a:extLst>
            </p:cNvPr>
            <p:cNvCxnSpPr>
              <a:cxnSpLocks/>
              <a:stCxn id="69" idx="5"/>
              <a:endCxn id="87"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751F43B-6E88-424B-8063-8332F4777135}"/>
                </a:ext>
              </a:extLst>
            </p:cNvPr>
            <p:cNvCxnSpPr>
              <a:cxnSpLocks/>
              <a:stCxn id="74" idx="0"/>
              <a:endCxn id="87"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D5EF3DB-B762-4082-8204-2100AA80CCED}"/>
                </a:ext>
              </a:extLst>
            </p:cNvPr>
            <p:cNvCxnSpPr>
              <a:cxnSpLocks/>
              <a:stCxn id="88" idx="3"/>
              <a:endCxn id="86"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F22F1FB-EE4B-433F-91B0-B25294CC0FCA}"/>
                </a:ext>
              </a:extLst>
            </p:cNvPr>
            <p:cNvCxnSpPr>
              <a:cxnSpLocks/>
              <a:stCxn id="194" idx="7"/>
              <a:endCxn id="76"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0CED0E-48DD-470B-9366-527079E702C4}"/>
                </a:ext>
              </a:extLst>
            </p:cNvPr>
            <p:cNvCxnSpPr>
              <a:cxnSpLocks/>
              <a:stCxn id="74" idx="7"/>
              <a:endCxn id="76"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5CDB9D-563D-4087-80E6-6043B83EC512}"/>
                </a:ext>
              </a:extLst>
            </p:cNvPr>
            <p:cNvCxnSpPr>
              <a:cxnSpLocks/>
              <a:stCxn id="73"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480C79-C143-45EA-811E-F3C2A4AA446B}"/>
                </a:ext>
              </a:extLst>
            </p:cNvPr>
            <p:cNvCxnSpPr>
              <a:cxnSpLocks/>
              <a:stCxn id="88" idx="6"/>
              <a:endCxn id="87"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382167-B1B0-4B1C-8D31-C21E3DBE521E}"/>
                </a:ext>
              </a:extLst>
            </p:cNvPr>
            <p:cNvCxnSpPr>
              <a:cxnSpLocks/>
              <a:stCxn id="73" idx="0"/>
              <a:endCxn id="86"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0FE6EA8-886D-4906-A854-91ADAEA32BFA}"/>
                </a:ext>
              </a:extLst>
            </p:cNvPr>
            <p:cNvCxnSpPr>
              <a:cxnSpLocks/>
              <a:stCxn id="87" idx="6"/>
              <a:endCxn id="76"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CDBAEFA-8BFE-4B14-9F04-4D3BE1AD85E2}"/>
                </a:ext>
              </a:extLst>
            </p:cNvPr>
            <p:cNvCxnSpPr>
              <a:cxnSpLocks/>
              <a:stCxn id="75" idx="0"/>
              <a:endCxn id="76"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95BB2B5-723C-4239-A1D8-92DC38E7281D}"/>
                </a:ext>
              </a:extLst>
            </p:cNvPr>
            <p:cNvCxnSpPr>
              <a:cxnSpLocks/>
              <a:stCxn id="78" idx="1"/>
              <a:endCxn id="76"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E6586A2-54F1-416F-BB19-F2E70B1581FB}"/>
                </a:ext>
              </a:extLst>
            </p:cNvPr>
            <p:cNvCxnSpPr>
              <a:cxnSpLocks/>
              <a:stCxn id="78" idx="0"/>
              <a:endCxn id="77"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705E998-9952-4E9E-BA54-7C5EC2562AD8}"/>
                </a:ext>
              </a:extLst>
            </p:cNvPr>
            <p:cNvCxnSpPr>
              <a:cxnSpLocks/>
              <a:stCxn id="77" idx="2"/>
              <a:endCxn id="76"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DB1C2C-DD63-45D1-8F56-9A5A46088805}"/>
                </a:ext>
              </a:extLst>
            </p:cNvPr>
            <p:cNvCxnSpPr>
              <a:cxnSpLocks/>
              <a:stCxn id="77" idx="7"/>
              <a:endCxn id="217"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70F2346-F8D1-45E9-8253-660DECA2532B}"/>
                </a:ext>
              </a:extLst>
            </p:cNvPr>
            <p:cNvCxnSpPr>
              <a:cxnSpLocks/>
              <a:stCxn id="77" idx="6"/>
              <a:endCxn id="84"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147CED-9995-4DF7-B14B-90EF113315C0}"/>
                </a:ext>
              </a:extLst>
            </p:cNvPr>
            <p:cNvCxnSpPr>
              <a:cxnSpLocks/>
              <a:stCxn id="84" idx="7"/>
              <a:endCxn id="85"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52DA355-A2BA-4435-8D7B-2531073C7656}"/>
                </a:ext>
              </a:extLst>
            </p:cNvPr>
            <p:cNvCxnSpPr>
              <a:cxnSpLocks/>
              <a:stCxn id="70" idx="0"/>
              <a:endCxn id="69"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C4B24E-A6BA-4AA8-9EE9-5DA1B0EF468B}"/>
                </a:ext>
              </a:extLst>
            </p:cNvPr>
            <p:cNvCxnSpPr>
              <a:cxnSpLocks/>
              <a:stCxn id="86" idx="2"/>
              <a:endCxn id="70"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CC5EAE-C18E-49EF-9E75-4625B8B8071A}"/>
                </a:ext>
              </a:extLst>
            </p:cNvPr>
            <p:cNvCxnSpPr>
              <a:cxnSpLocks/>
              <a:stCxn id="73" idx="1"/>
              <a:endCxn id="70"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B113A0-24AB-42BE-9F57-DF6FCD54971B}"/>
                </a:ext>
              </a:extLst>
            </p:cNvPr>
            <p:cNvCxnSpPr>
              <a:cxnSpLocks/>
              <a:stCxn id="72" idx="7"/>
              <a:endCxn id="70"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C45D4DC-CE0E-42EA-BCFC-868036CF78AF}"/>
                </a:ext>
              </a:extLst>
            </p:cNvPr>
            <p:cNvCxnSpPr>
              <a:cxnSpLocks/>
              <a:stCxn id="71" idx="6"/>
              <a:endCxn id="70"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F1C3049-9514-453F-8143-182C7007B0E5}"/>
                </a:ext>
              </a:extLst>
            </p:cNvPr>
            <p:cNvCxnSpPr>
              <a:cxnSpLocks/>
              <a:stCxn id="91" idx="7"/>
              <a:endCxn id="71"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AC1C005-92F2-45D5-9C6D-2B15DFEBB885}"/>
                </a:ext>
              </a:extLst>
            </p:cNvPr>
            <p:cNvCxnSpPr>
              <a:cxnSpLocks/>
              <a:stCxn id="91" idx="6"/>
              <a:endCxn id="72"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E1650BB-A6A1-424F-80DF-62087E046F01}"/>
                </a:ext>
              </a:extLst>
            </p:cNvPr>
            <p:cNvCxnSpPr>
              <a:cxnSpLocks/>
              <a:stCxn id="91"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2441BA8-0F57-4FF4-9D35-BA57DC4E1346}"/>
                </a:ext>
              </a:extLst>
            </p:cNvPr>
            <p:cNvCxnSpPr>
              <a:cxnSpLocks/>
              <a:stCxn id="72"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34F069C-F2CE-4656-BA7A-43BE121EA9D6}"/>
                </a:ext>
              </a:extLst>
            </p:cNvPr>
            <p:cNvCxnSpPr>
              <a:cxnSpLocks/>
              <a:stCxn id="72"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F8F283-B356-49E0-B03A-45A5C3E42BB0}"/>
                </a:ext>
              </a:extLst>
            </p:cNvPr>
            <p:cNvCxnSpPr>
              <a:cxnSpLocks/>
              <a:stCxn id="73"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FABF57A-DA50-4271-B30D-508534B28C48}"/>
                </a:ext>
              </a:extLst>
            </p:cNvPr>
            <p:cNvCxnSpPr>
              <a:cxnSpLocks/>
              <a:stCxn id="72" idx="6"/>
              <a:endCxn id="73"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6839555-7A25-4F55-922B-D7C5B27E047E}"/>
                </a:ext>
              </a:extLst>
            </p:cNvPr>
            <p:cNvCxnSpPr>
              <a:cxnSpLocks/>
              <a:stCxn id="73" idx="6"/>
              <a:endCxn id="74"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384317B-403A-4D73-BD40-64BE4E374093}"/>
                </a:ext>
              </a:extLst>
            </p:cNvPr>
            <p:cNvCxnSpPr>
              <a:cxnSpLocks/>
              <a:stCxn id="75" idx="2"/>
              <a:endCxn id="74"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08BB30-379C-4720-A3D6-91E060C175D2}"/>
                </a:ext>
              </a:extLst>
            </p:cNvPr>
            <p:cNvCxnSpPr>
              <a:cxnSpLocks/>
              <a:stCxn id="96" idx="0"/>
              <a:endCxn id="74"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1FE1288-E26F-4EF8-9E6E-372326963D76}"/>
                </a:ext>
              </a:extLst>
            </p:cNvPr>
            <p:cNvCxnSpPr>
              <a:cxnSpLocks/>
              <a:endCxn id="74"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025BA38-47CE-453D-89B8-8041CBF814FB}"/>
                </a:ext>
              </a:extLst>
            </p:cNvPr>
            <p:cNvCxnSpPr>
              <a:cxnSpLocks/>
              <a:stCxn id="96" idx="2"/>
              <a:endCxn id="75"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C3E25F9-43F3-4F26-8308-B7CA3657C570}"/>
                </a:ext>
              </a:extLst>
            </p:cNvPr>
            <p:cNvCxnSpPr>
              <a:cxnSpLocks/>
              <a:stCxn id="78" idx="2"/>
              <a:endCxn id="75"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8137453-6CD2-4C60-815F-D18659DE1047}"/>
                </a:ext>
              </a:extLst>
            </p:cNvPr>
            <p:cNvCxnSpPr>
              <a:cxnSpLocks/>
              <a:stCxn id="78"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BCC0865-289D-4C49-9A03-0165FAAEEC11}"/>
                </a:ext>
              </a:extLst>
            </p:cNvPr>
            <p:cNvCxnSpPr>
              <a:cxnSpLocks/>
              <a:stCxn id="79"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1ECFA58-F7E6-418A-860A-75C95F6D0388}"/>
                </a:ext>
              </a:extLst>
            </p:cNvPr>
            <p:cNvCxnSpPr>
              <a:cxnSpLocks/>
              <a:stCxn id="79" idx="2"/>
              <a:endCxn id="78"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CBC8607-6522-459A-995F-146C5422D175}"/>
                </a:ext>
              </a:extLst>
            </p:cNvPr>
            <p:cNvCxnSpPr>
              <a:cxnSpLocks/>
              <a:stCxn id="84" idx="4"/>
              <a:endCxn id="79"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4F66FBF-9FAD-4162-BE15-E2E7902D48C7}"/>
                </a:ext>
              </a:extLst>
            </p:cNvPr>
            <p:cNvCxnSpPr>
              <a:cxnSpLocks/>
              <a:stCxn id="83" idx="3"/>
              <a:endCxn id="79"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C0A140B-E4C5-426D-A455-4B5726530B55}"/>
                </a:ext>
              </a:extLst>
            </p:cNvPr>
            <p:cNvCxnSpPr>
              <a:cxnSpLocks/>
              <a:stCxn id="83" idx="2"/>
              <a:endCxn id="84"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594E6BB-3828-4E90-9DB7-C5D38B90AA05}"/>
                </a:ext>
              </a:extLst>
            </p:cNvPr>
            <p:cNvCxnSpPr>
              <a:cxnSpLocks/>
              <a:stCxn id="83" idx="1"/>
              <a:endCxn id="85"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06D0777-2294-4093-9058-028A9B9B5C31}"/>
                </a:ext>
              </a:extLst>
            </p:cNvPr>
            <p:cNvCxnSpPr>
              <a:cxnSpLocks/>
              <a:stCxn id="81" idx="1"/>
              <a:endCxn id="85"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DDF4E51-8B18-4C5E-ACD5-CA73D72F8E9B}"/>
                </a:ext>
              </a:extLst>
            </p:cNvPr>
            <p:cNvCxnSpPr>
              <a:cxnSpLocks/>
              <a:stCxn id="81" idx="0"/>
              <a:endCxn id="82"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9CE68EE-33DF-421A-AE42-A88CBA1F2E2C}"/>
                </a:ext>
              </a:extLst>
            </p:cNvPr>
            <p:cNvCxnSpPr>
              <a:cxnSpLocks/>
              <a:stCxn id="153" idx="7"/>
              <a:endCxn id="218"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DD8024A-DB61-4DC3-BF58-E9081A88F4D0}"/>
                </a:ext>
              </a:extLst>
            </p:cNvPr>
            <p:cNvCxnSpPr>
              <a:cxnSpLocks/>
              <a:endCxn id="80"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C5722A8-42EC-4047-9DA3-C43D42D5040C}"/>
                </a:ext>
              </a:extLst>
            </p:cNvPr>
            <p:cNvCxnSpPr>
              <a:cxnSpLocks/>
              <a:stCxn id="153" idx="0"/>
              <a:endCxn id="217"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2834055-8562-48CB-88AF-13E934B8231A}"/>
                </a:ext>
              </a:extLst>
            </p:cNvPr>
            <p:cNvCxnSpPr>
              <a:cxnSpLocks/>
              <a:stCxn id="165" idx="0"/>
              <a:endCxn id="216"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40464BB-18C6-455D-95F7-CB95C5A83D63}"/>
                </a:ext>
              </a:extLst>
            </p:cNvPr>
            <p:cNvCxnSpPr>
              <a:cxnSpLocks/>
              <a:stCxn id="165" idx="1"/>
              <a:endCxn id="82"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120C5C4-5B2F-4041-915B-E6266FF63FF1}"/>
                </a:ext>
              </a:extLst>
            </p:cNvPr>
            <p:cNvCxnSpPr>
              <a:cxnSpLocks/>
              <a:stCxn id="82" idx="2"/>
              <a:endCxn id="85"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8D1D8A5-D718-4936-96BB-E04312468FAC}"/>
                </a:ext>
              </a:extLst>
            </p:cNvPr>
            <p:cNvCxnSpPr>
              <a:cxnSpLocks/>
              <a:stCxn id="81" idx="2"/>
              <a:endCxn id="83"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BB3FA5B-FD61-4D0C-A1FD-966B61A4A0CC}"/>
                </a:ext>
              </a:extLst>
            </p:cNvPr>
            <p:cNvCxnSpPr>
              <a:cxnSpLocks/>
              <a:stCxn id="80" idx="1"/>
              <a:endCxn id="83"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0DA9FA3-A5D3-4F75-B2FF-CC03FD20B0B8}"/>
                </a:ext>
              </a:extLst>
            </p:cNvPr>
            <p:cNvCxnSpPr>
              <a:cxnSpLocks/>
              <a:stCxn id="80" idx="3"/>
              <a:endCxn id="97"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D6E2170-672C-4323-9BD4-7C914A8D3FE1}"/>
                </a:ext>
              </a:extLst>
            </p:cNvPr>
            <p:cNvCxnSpPr>
              <a:cxnSpLocks/>
              <a:stCxn id="83" idx="4"/>
              <a:endCxn id="97"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E0224F8-56E2-4348-9C44-BFFFAE8D3BD2}"/>
                </a:ext>
              </a:extLst>
            </p:cNvPr>
            <p:cNvCxnSpPr>
              <a:cxnSpLocks/>
              <a:stCxn id="79" idx="5"/>
              <a:endCxn id="97"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E518D86-131C-43F4-8CC3-0E332BDD6987}"/>
                </a:ext>
              </a:extLst>
            </p:cNvPr>
            <p:cNvCxnSpPr>
              <a:cxnSpLocks/>
              <a:stCxn id="80" idx="7"/>
              <a:endCxn id="81"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6DBFD56-C983-4980-BA98-0300F3E0BA7D}"/>
                </a:ext>
              </a:extLst>
            </p:cNvPr>
            <p:cNvCxnSpPr>
              <a:cxnSpLocks/>
              <a:stCxn id="78" idx="7"/>
              <a:endCxn id="84"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C0EC1F2-EA36-47D1-A09C-6F503CE81DF4}"/>
                </a:ext>
              </a:extLst>
            </p:cNvPr>
            <p:cNvCxnSpPr>
              <a:cxnSpLocks/>
              <a:endCxn id="80"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17CF5E44-2E21-49E0-952F-39142C621C7B}"/>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F7D99BB-841E-4C36-810A-60D9A6CB4680}"/>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A0099CD-DCBC-48FD-A2B4-C8377F450AF4}"/>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69200EE-057D-4471-A7DF-CC85320D2FE5}"/>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2D47DB6-0FC1-490E-ABB8-09B368147035}"/>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D9AC2336-C83A-4F7E-938C-6A72B5B07FBA}"/>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5D5977E-4917-4BAC-BCCB-4F0B35BF061C}"/>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2E14A5A5-1C41-4B74-BE6D-A05319B26279}"/>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4B058324-E391-4C56-B365-801B71400E6D}"/>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5AE49F41-91C8-430D-89FD-3031DC80D6B8}"/>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811B798F-2551-4D6A-9C15-6F32B5249F9F}"/>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045CEDE-1DCE-4307-B6FB-9D2C286A12AB}"/>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DF27C67-A54A-4C08-841F-842D3FA7B4E4}"/>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040265A9-6A77-4D96-A3F9-1DC8578AC0D7}"/>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3AD3D192-347C-49CD-98C4-B6C91CB8F2C8}"/>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9362B423-F9FB-44A2-B706-DA576E1094FE}"/>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D71740D5-75D8-4752-B6D4-C7A951D1A363}"/>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F4541F7D-3FF4-465F-B87F-32DB5CC9E150}"/>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77BA4584-2EFB-4A5C-91B7-74DD1237F53D}"/>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DC770977-D442-473C-9CD2-9F58CDB3C779}"/>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C3463333-7624-4576-93F2-5B93BDC87ADB}"/>
                </a:ext>
              </a:extLst>
            </p:cNvPr>
            <p:cNvCxnSpPr>
              <a:cxnSpLocks/>
              <a:stCxn id="88" idx="2"/>
              <a:endCxn id="70"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0541D5E-084B-4A36-A768-7395902E2F74}"/>
                </a:ext>
              </a:extLst>
            </p:cNvPr>
            <p:cNvCxnSpPr>
              <a:cxnSpLocks/>
              <a:stCxn id="71" idx="4"/>
              <a:endCxn id="72"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17F60CBB-6FAB-44B4-9223-B9B26619C7C4}"/>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0D6FF60E-F2BC-4C1C-BB93-8B378F709316}"/>
                </a:ext>
              </a:extLst>
            </p:cNvPr>
            <p:cNvCxnSpPr>
              <a:cxnSpLocks/>
              <a:stCxn id="91"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C3D58D-BB39-468F-879E-BD195E600F8E}"/>
                </a:ext>
              </a:extLst>
            </p:cNvPr>
            <p:cNvCxnSpPr>
              <a:cxnSpLocks/>
              <a:stCxn id="91"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9561494-3D15-4E31-AB35-92D964FA8A10}"/>
                </a:ext>
              </a:extLst>
            </p:cNvPr>
            <p:cNvCxnSpPr>
              <a:cxnSpLocks/>
              <a:stCxn id="91"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5E7F229-D802-4DB1-B858-A24CC7D0AD23}"/>
                </a:ext>
              </a:extLst>
            </p:cNvPr>
            <p:cNvCxnSpPr>
              <a:cxnSpLocks/>
              <a:endCxn id="71"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6" name="Chord 95">
              <a:extLst>
                <a:ext uri="{FF2B5EF4-FFF2-40B4-BE49-F238E27FC236}">
                  <a16:creationId xmlns:a16="http://schemas.microsoft.com/office/drawing/2014/main" id="{8744E469-F725-4A40-923A-E8B608BAFD99}"/>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hord 96">
              <a:extLst>
                <a:ext uri="{FF2B5EF4-FFF2-40B4-BE49-F238E27FC236}">
                  <a16:creationId xmlns:a16="http://schemas.microsoft.com/office/drawing/2014/main" id="{DEC433C4-12C2-48DB-8FF8-516F829A32C0}"/>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0C159EC0-A2AD-4201-A027-3823A009AE93}"/>
                </a:ext>
              </a:extLst>
            </p:cNvPr>
            <p:cNvCxnSpPr>
              <a:cxnSpLocks/>
              <a:stCxn id="96" idx="1"/>
              <a:endCxn id="78"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C19D577-784E-4E7C-BBEE-F476821103A8}"/>
                </a:ext>
              </a:extLst>
            </p:cNvPr>
            <p:cNvCxnSpPr>
              <a:cxnSpLocks/>
              <a:endCxn id="150"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C9508EC-09F7-49D8-9A0A-83F2AB46BE4F}"/>
                </a:ext>
              </a:extLst>
            </p:cNvPr>
            <p:cNvCxnSpPr>
              <a:cxnSpLocks/>
              <a:endCxn id="165"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FD68CB2-2F76-43D2-9B7B-558AD037ABA0}"/>
                </a:ext>
              </a:extLst>
            </p:cNvPr>
            <p:cNvCxnSpPr>
              <a:cxnSpLocks/>
              <a:stCxn id="150" idx="0"/>
              <a:endCxn id="165"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B6F817F-2941-4DA8-981A-CFBD54461A3F}"/>
                </a:ext>
              </a:extLst>
            </p:cNvPr>
            <p:cNvCxnSpPr>
              <a:cxnSpLocks/>
              <a:stCxn id="216" idx="2"/>
              <a:endCxn id="152"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0F03842-7C39-4C2A-AE7E-6034C6E67B54}"/>
                </a:ext>
              </a:extLst>
            </p:cNvPr>
            <p:cNvCxnSpPr>
              <a:cxnSpLocks/>
              <a:stCxn id="150" idx="7"/>
              <a:endCxn id="152"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571128D-9CB7-42A2-A347-1DBF1E8DF706}"/>
                </a:ext>
              </a:extLst>
            </p:cNvPr>
            <p:cNvCxnSpPr>
              <a:cxnSpLocks/>
              <a:endCxn id="165"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89AB889-2C82-4580-9C9C-9004C5DAD5C4}"/>
                </a:ext>
              </a:extLst>
            </p:cNvPr>
            <p:cNvCxnSpPr>
              <a:cxnSpLocks/>
              <a:stCxn id="165" idx="6"/>
              <a:endCxn id="152"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326075-8BF6-4AF0-9DAB-6A1696CDEB0B}"/>
                </a:ext>
              </a:extLst>
            </p:cNvPr>
            <p:cNvCxnSpPr>
              <a:cxnSpLocks/>
              <a:stCxn id="151" idx="0"/>
              <a:endCxn id="152"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1061A4C-9B3B-4E89-AE59-3CB1559EC1AC}"/>
                </a:ext>
              </a:extLst>
            </p:cNvPr>
            <p:cNvCxnSpPr>
              <a:cxnSpLocks/>
              <a:stCxn id="154" idx="1"/>
              <a:endCxn id="152"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06E4AAF-A421-4D5C-966D-856A44868D31}"/>
                </a:ext>
              </a:extLst>
            </p:cNvPr>
            <p:cNvCxnSpPr>
              <a:cxnSpLocks/>
              <a:stCxn id="154" idx="0"/>
              <a:endCxn id="153"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005EEC3-AC89-408C-A5EF-1E47FB595366}"/>
                </a:ext>
              </a:extLst>
            </p:cNvPr>
            <p:cNvCxnSpPr>
              <a:cxnSpLocks/>
              <a:stCxn id="153" idx="2"/>
              <a:endCxn id="152"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C3E8222-BB5D-4DB2-8851-A73F986F1DA1}"/>
                </a:ext>
              </a:extLst>
            </p:cNvPr>
            <p:cNvCxnSpPr>
              <a:cxnSpLocks/>
              <a:stCxn id="153" idx="7"/>
              <a:endCxn id="161"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50799B-9BAD-4164-9ABF-2C32EEAADA70}"/>
                </a:ext>
              </a:extLst>
            </p:cNvPr>
            <p:cNvCxnSpPr>
              <a:cxnSpLocks/>
              <a:stCxn id="153" idx="6"/>
              <a:endCxn id="160"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CB45B44-DE41-492A-B3E1-66220407B79A}"/>
                </a:ext>
              </a:extLst>
            </p:cNvPr>
            <p:cNvCxnSpPr>
              <a:cxnSpLocks/>
              <a:stCxn id="160" idx="7"/>
              <a:endCxn id="161"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B9C69DC-EBA9-4E77-9FCF-ACAB2088705E}"/>
                </a:ext>
              </a:extLst>
            </p:cNvPr>
            <p:cNvCxnSpPr>
              <a:cxnSpLocks/>
              <a:stCxn id="217" idx="1"/>
              <a:endCxn id="152"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4E41B96-1FB5-4C10-B035-0C908E0A65B4}"/>
                </a:ext>
              </a:extLst>
            </p:cNvPr>
            <p:cNvCxnSpPr>
              <a:cxnSpLocks/>
              <a:endCxn id="150"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1ADD220-3CD6-4C54-9D7C-65A8EF667C24}"/>
                </a:ext>
              </a:extLst>
            </p:cNvPr>
            <p:cNvCxnSpPr>
              <a:cxnSpLocks/>
              <a:stCxn id="151" idx="2"/>
              <a:endCxn id="150"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ECCDFA4-A099-47D8-BCBB-AD5600F3F497}"/>
                </a:ext>
              </a:extLst>
            </p:cNvPr>
            <p:cNvCxnSpPr>
              <a:cxnSpLocks/>
              <a:stCxn id="166" idx="0"/>
              <a:endCxn id="150"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C53DA36-2147-4FD7-9BFA-95DB7732D529}"/>
                </a:ext>
              </a:extLst>
            </p:cNvPr>
            <p:cNvCxnSpPr>
              <a:cxnSpLocks/>
              <a:endCxn id="150"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4E4D205-2440-4B6A-811C-21CC9F502C9B}"/>
                </a:ext>
              </a:extLst>
            </p:cNvPr>
            <p:cNvCxnSpPr>
              <a:cxnSpLocks/>
              <a:stCxn id="166" idx="2"/>
              <a:endCxn id="151"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8A17320-AD7D-419E-AC84-603DA2FBB91D}"/>
                </a:ext>
              </a:extLst>
            </p:cNvPr>
            <p:cNvCxnSpPr>
              <a:cxnSpLocks/>
              <a:stCxn id="154" idx="2"/>
              <a:endCxn id="151"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981F5EA-0616-4311-BFC0-98D16CA0224E}"/>
                </a:ext>
              </a:extLst>
            </p:cNvPr>
            <p:cNvCxnSpPr>
              <a:cxnSpLocks/>
              <a:stCxn id="154"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763604C-D3F9-4428-8620-8B0685147620}"/>
                </a:ext>
              </a:extLst>
            </p:cNvPr>
            <p:cNvCxnSpPr>
              <a:cxnSpLocks/>
              <a:stCxn id="155"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7980E1B7-617D-48C6-BA81-422C40CF5C92}"/>
                </a:ext>
              </a:extLst>
            </p:cNvPr>
            <p:cNvCxnSpPr>
              <a:cxnSpLocks/>
              <a:stCxn id="155" idx="2"/>
              <a:endCxn id="154"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3D58B72-21EE-470D-A7DD-271F957E2A9D}"/>
                </a:ext>
              </a:extLst>
            </p:cNvPr>
            <p:cNvCxnSpPr>
              <a:cxnSpLocks/>
              <a:stCxn id="160" idx="4"/>
              <a:endCxn id="155"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D24E87-B765-4C1F-95D1-D1AEB986D72B}"/>
                </a:ext>
              </a:extLst>
            </p:cNvPr>
            <p:cNvCxnSpPr>
              <a:cxnSpLocks/>
              <a:stCxn id="159" idx="3"/>
              <a:endCxn id="155"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87CBFEA-1A7F-44CB-9953-4A1321023BF5}"/>
                </a:ext>
              </a:extLst>
            </p:cNvPr>
            <p:cNvCxnSpPr>
              <a:cxnSpLocks/>
              <a:stCxn id="159" idx="2"/>
              <a:endCxn id="160"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9492CF9-5B47-448A-A45B-F314A8D9DC8F}"/>
                </a:ext>
              </a:extLst>
            </p:cNvPr>
            <p:cNvCxnSpPr>
              <a:cxnSpLocks/>
              <a:stCxn id="159" idx="1"/>
              <a:endCxn id="161"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0BAA443-A8DA-4734-A8DB-CDEF0331D57A}"/>
                </a:ext>
              </a:extLst>
            </p:cNvPr>
            <p:cNvCxnSpPr>
              <a:cxnSpLocks/>
              <a:stCxn id="157" idx="1"/>
              <a:endCxn id="161"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88DFF05-6489-49AB-8B0B-643FAA2322BD}"/>
                </a:ext>
              </a:extLst>
            </p:cNvPr>
            <p:cNvCxnSpPr>
              <a:cxnSpLocks/>
              <a:stCxn id="157" idx="0"/>
              <a:endCxn id="158"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597727D-D2C1-44EE-982C-A56F6995ED81}"/>
                </a:ext>
              </a:extLst>
            </p:cNvPr>
            <p:cNvCxnSpPr>
              <a:cxnSpLocks/>
              <a:stCxn id="163" idx="0"/>
              <a:endCxn id="162"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74FB929-F00B-4430-AC83-78D08B8B85F7}"/>
                </a:ext>
              </a:extLst>
            </p:cNvPr>
            <p:cNvCxnSpPr>
              <a:cxnSpLocks/>
              <a:stCxn id="191" idx="7"/>
              <a:endCxn id="162"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24089F7-A8A8-4BD9-90EB-3397569D0F78}"/>
                </a:ext>
              </a:extLst>
            </p:cNvPr>
            <p:cNvCxnSpPr>
              <a:cxnSpLocks/>
              <a:endCxn id="163"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3CFA555-620B-4F0B-B6EB-D73C89C6BD10}"/>
                </a:ext>
              </a:extLst>
            </p:cNvPr>
            <p:cNvCxnSpPr>
              <a:cxnSpLocks/>
              <a:stCxn id="190" idx="5"/>
              <a:endCxn id="164"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14121CF-81CE-430E-B9EA-24CE01343D05}"/>
                </a:ext>
              </a:extLst>
            </p:cNvPr>
            <p:cNvCxnSpPr>
              <a:cxnSpLocks/>
              <a:endCxn id="164"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BC8D0BB-5A19-4C5D-989F-645606FA1C30}"/>
                </a:ext>
              </a:extLst>
            </p:cNvPr>
            <p:cNvCxnSpPr>
              <a:cxnSpLocks/>
              <a:stCxn id="164"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BD80411-850D-47E5-96AE-9C5718309975}"/>
                </a:ext>
              </a:extLst>
            </p:cNvPr>
            <p:cNvCxnSpPr>
              <a:cxnSpLocks/>
              <a:stCxn id="164" idx="3"/>
              <a:endCxn id="156"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56A89C1-02DC-44A3-92B6-CA04572C6654}"/>
                </a:ext>
              </a:extLst>
            </p:cNvPr>
            <p:cNvCxnSpPr>
              <a:cxnSpLocks/>
              <a:stCxn id="164" idx="1"/>
              <a:endCxn id="157"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DCA223B8-6D44-4D5F-A81D-F9CECFAA3CC3}"/>
                </a:ext>
              </a:extLst>
            </p:cNvPr>
            <p:cNvCxnSpPr>
              <a:cxnSpLocks/>
              <a:stCxn id="163" idx="2"/>
              <a:endCxn id="157"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7B36F01-8777-429E-85D3-111AF61CAF46}"/>
                </a:ext>
              </a:extLst>
            </p:cNvPr>
            <p:cNvCxnSpPr>
              <a:cxnSpLocks/>
              <a:stCxn id="162" idx="3"/>
              <a:endCxn id="157"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4964E49-CEE8-47FD-9334-48EEDDB174D3}"/>
                </a:ext>
              </a:extLst>
            </p:cNvPr>
            <p:cNvCxnSpPr>
              <a:cxnSpLocks/>
              <a:stCxn id="162" idx="2"/>
              <a:endCxn id="158"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A08F64A-10DF-4871-BFC2-4DA455925ABD}"/>
                </a:ext>
              </a:extLst>
            </p:cNvPr>
            <p:cNvCxnSpPr>
              <a:cxnSpLocks/>
              <a:stCxn id="158" idx="1"/>
              <a:endCxn id="161"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92EB4C4-6A5A-4BE6-8F66-5551FF7C0361}"/>
                </a:ext>
              </a:extLst>
            </p:cNvPr>
            <p:cNvCxnSpPr>
              <a:cxnSpLocks/>
              <a:stCxn id="157" idx="2"/>
              <a:endCxn id="159"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BE39991-4B44-4157-A44E-75654CF02B92}"/>
                </a:ext>
              </a:extLst>
            </p:cNvPr>
            <p:cNvCxnSpPr>
              <a:cxnSpLocks/>
              <a:stCxn id="156" idx="1"/>
              <a:endCxn id="159"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83E32E7-C7D6-4654-AC46-14BE3FCD0414}"/>
                </a:ext>
              </a:extLst>
            </p:cNvPr>
            <p:cNvCxnSpPr>
              <a:cxnSpLocks/>
              <a:stCxn id="156" idx="3"/>
              <a:endCxn id="167"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B7160883-148E-47DB-A82C-441CF123C7C6}"/>
                </a:ext>
              </a:extLst>
            </p:cNvPr>
            <p:cNvCxnSpPr>
              <a:cxnSpLocks/>
              <a:stCxn id="159" idx="4"/>
              <a:endCxn id="167"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1E02E5E-5C64-4B53-874C-D52FCED2DBA2}"/>
                </a:ext>
              </a:extLst>
            </p:cNvPr>
            <p:cNvCxnSpPr>
              <a:cxnSpLocks/>
              <a:stCxn id="155" idx="5"/>
              <a:endCxn id="167"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B7759CCC-EEDC-44F7-BF21-2F2806CED068}"/>
                </a:ext>
              </a:extLst>
            </p:cNvPr>
            <p:cNvCxnSpPr>
              <a:cxnSpLocks/>
              <a:stCxn id="156" idx="7"/>
              <a:endCxn id="157"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F815A91-B443-4320-B53F-5F9F616DD7D6}"/>
                </a:ext>
              </a:extLst>
            </p:cNvPr>
            <p:cNvCxnSpPr>
              <a:cxnSpLocks/>
              <a:stCxn id="154" idx="7"/>
              <a:endCxn id="160"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2F00E5F-A512-4FE2-A44D-50AFDD751C90}"/>
                </a:ext>
              </a:extLst>
            </p:cNvPr>
            <p:cNvCxnSpPr>
              <a:cxnSpLocks/>
              <a:endCxn id="156"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9C71331-10AA-45E8-BB24-11D9225B4E6F}"/>
                </a:ext>
              </a:extLst>
            </p:cNvPr>
            <p:cNvCxnSpPr>
              <a:cxnSpLocks/>
              <a:stCxn id="164" idx="7"/>
              <a:endCxn id="163"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36D2D771-68E2-4E11-9406-F0140CCDCB17}"/>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395335C5-65F4-445C-BFFC-F530BFC36322}"/>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D30CA48A-40B6-4103-83C0-338B86B70845}"/>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E888DCAE-287D-4428-941C-DB3C0975EE3A}"/>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50820BED-03EE-4DEA-843A-1A5907695A5F}"/>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D53A4B23-308A-4DE9-9B63-3107AD5D366A}"/>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80103224-44E5-419B-B917-EC922E6B198F}"/>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B1E02B6D-712D-4439-8DA7-5CF801B02D7D}"/>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B7F0DCA3-8149-45E9-AC18-B3C380A82498}"/>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2E459C2C-BAB8-4D48-A49F-2555292CADDB}"/>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D59BCB69-5746-47ED-A0E5-4FFA9DB2DC03}"/>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7DD77568-94B0-4C5A-B35E-3658D4EFE37F}"/>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E493C9C2-2F67-4436-8770-462C82E92ED3}"/>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CD7D5D23-B798-49B5-B4D6-EE559BA22DAF}"/>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262ACE96-126A-47F7-959D-7155259D313B}"/>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1D3590B8-F2B7-4403-8401-FB5873A4BA74}"/>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Chord 165">
              <a:extLst>
                <a:ext uri="{FF2B5EF4-FFF2-40B4-BE49-F238E27FC236}">
                  <a16:creationId xmlns:a16="http://schemas.microsoft.com/office/drawing/2014/main" id="{14E51465-AE4D-4E9B-BAF1-A18351C3A6B9}"/>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Chord 166">
              <a:extLst>
                <a:ext uri="{FF2B5EF4-FFF2-40B4-BE49-F238E27FC236}">
                  <a16:creationId xmlns:a16="http://schemas.microsoft.com/office/drawing/2014/main" id="{C4B6D497-A88B-44C2-8254-4568065BDF61}"/>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8" name="Straight Connector 167">
              <a:extLst>
                <a:ext uri="{FF2B5EF4-FFF2-40B4-BE49-F238E27FC236}">
                  <a16:creationId xmlns:a16="http://schemas.microsoft.com/office/drawing/2014/main" id="{A9CFEE19-765E-4C64-A14E-C4DA3555F020}"/>
                </a:ext>
              </a:extLst>
            </p:cNvPr>
            <p:cNvCxnSpPr>
              <a:cxnSpLocks/>
              <a:stCxn id="166" idx="1"/>
              <a:endCxn id="154"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C5E669-7A85-486A-9E23-0A64A980DEE9}"/>
                </a:ext>
              </a:extLst>
            </p:cNvPr>
            <p:cNvCxnSpPr>
              <a:cxnSpLocks/>
              <a:stCxn id="188" idx="6"/>
              <a:endCxn id="162"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F5153AB-0CAA-46C1-8BD9-B3077EB459C3}"/>
                </a:ext>
              </a:extLst>
            </p:cNvPr>
            <p:cNvCxnSpPr>
              <a:cxnSpLocks/>
              <a:stCxn id="185" idx="4"/>
              <a:endCxn id="191"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200F5B4-D5BF-40E2-922F-7758D731D5F7}"/>
                </a:ext>
              </a:extLst>
            </p:cNvPr>
            <p:cNvCxnSpPr>
              <a:cxnSpLocks/>
              <a:stCxn id="191" idx="4"/>
              <a:endCxn id="190"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C7CDDED-9AA9-44EB-9C8A-9BCD5228C53E}"/>
                </a:ext>
              </a:extLst>
            </p:cNvPr>
            <p:cNvCxnSpPr>
              <a:cxnSpLocks/>
              <a:stCxn id="189"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6428911-4491-4FDF-BC7B-38D77A1ECE1F}"/>
                </a:ext>
              </a:extLst>
            </p:cNvPr>
            <p:cNvCxnSpPr>
              <a:cxnSpLocks/>
              <a:stCxn id="189" idx="0"/>
              <a:endCxn id="190"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49BB463-C0D1-4EA2-AA7E-3BB9C4799442}"/>
                </a:ext>
              </a:extLst>
            </p:cNvPr>
            <p:cNvCxnSpPr>
              <a:cxnSpLocks/>
              <a:stCxn id="199" idx="1"/>
              <a:endCxn id="185"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3143CA2-E388-42AE-B8B5-01B11EA40A53}"/>
                </a:ext>
              </a:extLst>
            </p:cNvPr>
            <p:cNvCxnSpPr>
              <a:cxnSpLocks/>
              <a:stCxn id="190" idx="2"/>
              <a:endCxn id="199"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FE177AC-402E-47F5-932A-27AFC4F92F84}"/>
                </a:ext>
              </a:extLst>
            </p:cNvPr>
            <p:cNvCxnSpPr>
              <a:cxnSpLocks/>
              <a:stCxn id="189"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0031032A-E3A0-415F-8B7B-4E8C875039A8}"/>
                </a:ext>
              </a:extLst>
            </p:cNvPr>
            <p:cNvCxnSpPr>
              <a:cxnSpLocks/>
              <a:stCxn id="162" idx="1"/>
              <a:endCxn id="69"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F3A34D3-B2D7-49CF-B538-961D81F20608}"/>
                </a:ext>
              </a:extLst>
            </p:cNvPr>
            <p:cNvCxnSpPr>
              <a:cxnSpLocks/>
              <a:stCxn id="187" idx="6"/>
              <a:endCxn id="186"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2BE3332-3913-4901-A7A6-A5C1E1767A9C}"/>
                </a:ext>
              </a:extLst>
            </p:cNvPr>
            <p:cNvCxnSpPr>
              <a:cxnSpLocks/>
              <a:stCxn id="185" idx="7"/>
              <a:endCxn id="187"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3C962D8-AD7A-4BF3-9836-4DB5F61CAC52}"/>
                </a:ext>
              </a:extLst>
            </p:cNvPr>
            <p:cNvCxnSpPr>
              <a:cxnSpLocks/>
              <a:stCxn id="185" idx="5"/>
              <a:endCxn id="188"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704F307-4B3F-4234-9016-83AAE67CE1AC}"/>
                </a:ext>
              </a:extLst>
            </p:cNvPr>
            <p:cNvCxnSpPr>
              <a:cxnSpLocks/>
              <a:stCxn id="186" idx="3"/>
              <a:endCxn id="188"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23B5D4D-4005-430E-9D51-6BC86DE9B4FE}"/>
                </a:ext>
              </a:extLst>
            </p:cNvPr>
            <p:cNvCxnSpPr>
              <a:cxnSpLocks/>
              <a:stCxn id="188" idx="4"/>
              <a:endCxn id="191"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F2E15A8D-A718-4073-9D7F-949F46729E5B}"/>
                </a:ext>
              </a:extLst>
            </p:cNvPr>
            <p:cNvCxnSpPr>
              <a:cxnSpLocks/>
              <a:stCxn id="164" idx="2"/>
              <a:endCxn id="189"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A07AB77-FFD8-4EEB-94EB-B30F86FD75A8}"/>
                </a:ext>
              </a:extLst>
            </p:cNvPr>
            <p:cNvCxnSpPr>
              <a:cxnSpLocks/>
              <a:endCxn id="189"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5" name="Oval 184">
              <a:extLst>
                <a:ext uri="{FF2B5EF4-FFF2-40B4-BE49-F238E27FC236}">
                  <a16:creationId xmlns:a16="http://schemas.microsoft.com/office/drawing/2014/main" id="{58DCF9DA-F42D-4A06-BF48-BD1A437E5CE1}"/>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896C5296-F383-4966-9C58-E1C3982660CA}"/>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DC14F01D-6ACE-4EE3-800A-A40018E002DD}"/>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81D8FD68-8216-40CF-B4C9-10FA6D34223D}"/>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93D7D2AF-25E3-45FD-9DBD-1F3B62D6DDD2}"/>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FF420EB2-F0A7-4A5D-AC6E-BEC1CCB25581}"/>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91D0D4C-1B40-41C0-B4EF-808F92144CC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2" name="Straight Connector 191">
              <a:extLst>
                <a:ext uri="{FF2B5EF4-FFF2-40B4-BE49-F238E27FC236}">
                  <a16:creationId xmlns:a16="http://schemas.microsoft.com/office/drawing/2014/main" id="{CA67D946-A70A-48D4-AC38-9A9C52912197}"/>
                </a:ext>
              </a:extLst>
            </p:cNvPr>
            <p:cNvCxnSpPr>
              <a:cxnSpLocks/>
              <a:stCxn id="191"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6447A79-E843-4416-8BC9-5B224F613625}"/>
                </a:ext>
              </a:extLst>
            </p:cNvPr>
            <p:cNvCxnSpPr>
              <a:cxnSpLocks/>
              <a:stCxn id="187" idx="4"/>
              <a:endCxn id="188"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4" name="Oval 193">
              <a:extLst>
                <a:ext uri="{FF2B5EF4-FFF2-40B4-BE49-F238E27FC236}">
                  <a16:creationId xmlns:a16="http://schemas.microsoft.com/office/drawing/2014/main" id="{89E8B336-C63C-4453-8B59-1B16EC94ECD5}"/>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491FB3E0-1055-4E3B-AB6C-EEC0D18126C6}"/>
                </a:ext>
              </a:extLst>
            </p:cNvPr>
            <p:cNvCxnSpPr>
              <a:cxnSpLocks/>
              <a:stCxn id="194" idx="3"/>
              <a:endCxn id="158"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518B7083-7C8F-4CBF-96AB-CBA24AA6291C}"/>
                </a:ext>
              </a:extLst>
            </p:cNvPr>
            <p:cNvCxnSpPr>
              <a:cxnSpLocks/>
              <a:stCxn id="194" idx="2"/>
              <a:endCxn id="69"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69A5E5F-F1E2-4737-818F-EC1BB5DE0BD8}"/>
                </a:ext>
              </a:extLst>
            </p:cNvPr>
            <p:cNvCxnSpPr>
              <a:cxnSpLocks/>
              <a:stCxn id="187" idx="7"/>
              <a:endCxn id="71"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446EC880-29C1-4AAA-A109-4164AD5518FE}"/>
                </a:ext>
              </a:extLst>
            </p:cNvPr>
            <p:cNvCxnSpPr>
              <a:cxnSpLocks/>
              <a:endCxn id="187"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9" name="Chord 198">
              <a:extLst>
                <a:ext uri="{FF2B5EF4-FFF2-40B4-BE49-F238E27FC236}">
                  <a16:creationId xmlns:a16="http://schemas.microsoft.com/office/drawing/2014/main" id="{A82A9FC3-9C20-47A8-A879-C890E83EE027}"/>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0" name="Straight Connector 199">
              <a:extLst>
                <a:ext uri="{FF2B5EF4-FFF2-40B4-BE49-F238E27FC236}">
                  <a16:creationId xmlns:a16="http://schemas.microsoft.com/office/drawing/2014/main" id="{5B218041-5D63-4449-A4E9-21E666DAA903}"/>
                </a:ext>
              </a:extLst>
            </p:cNvPr>
            <p:cNvCxnSpPr>
              <a:cxnSpLocks/>
              <a:stCxn id="190"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CC3ABBF-4FA4-407D-B433-AD90776804DD}"/>
                </a:ext>
              </a:extLst>
            </p:cNvPr>
            <p:cNvCxnSpPr>
              <a:cxnSpLocks/>
              <a:stCxn id="186" idx="6"/>
              <a:endCxn id="69"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7FBD700-E065-46F7-8316-C0C3817445FC}"/>
                </a:ext>
              </a:extLst>
            </p:cNvPr>
            <p:cNvCxnSpPr>
              <a:cxnSpLocks/>
              <a:stCxn id="186" idx="5"/>
              <a:endCxn id="162"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7BC1ED78-BEAD-48CC-8A06-66A53E575C8C}"/>
                </a:ext>
              </a:extLst>
            </p:cNvPr>
            <p:cNvCxnSpPr>
              <a:cxnSpLocks/>
              <a:stCxn id="71" idx="0"/>
              <a:endCxn id="186"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17A5493B-1E14-4FD0-9A0C-E19ADC51A2AE}"/>
                </a:ext>
              </a:extLst>
            </p:cNvPr>
            <p:cNvCxnSpPr>
              <a:cxnSpLocks/>
              <a:stCxn id="191" idx="5"/>
              <a:endCxn id="163"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58D19EA-8EE2-44FE-AAA8-E73C59D1708D}"/>
                </a:ext>
              </a:extLst>
            </p:cNvPr>
            <p:cNvCxnSpPr>
              <a:cxnSpLocks/>
              <a:stCxn id="158" idx="7"/>
              <a:endCxn id="69"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39E612E-BC0F-435B-9FCE-F2B34F5E3B6C}"/>
                </a:ext>
              </a:extLst>
            </p:cNvPr>
            <p:cNvCxnSpPr>
              <a:cxnSpLocks/>
              <a:stCxn id="87" idx="7"/>
              <a:endCxn id="194"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9EECAFC-9672-419C-A6E6-D4C1FC8EF0AB}"/>
                </a:ext>
              </a:extLst>
            </p:cNvPr>
            <p:cNvCxnSpPr>
              <a:cxnSpLocks/>
              <a:stCxn id="161" idx="7"/>
              <a:endCxn id="76"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E96A6595-2BB7-4B9F-ACC3-0B0488CB4989}"/>
                </a:ext>
              </a:extLst>
            </p:cNvPr>
            <p:cNvCxnSpPr>
              <a:cxnSpLocks/>
              <a:stCxn id="161" idx="6"/>
              <a:endCxn id="194"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F320D4E-9B5C-47DA-B831-B105898594D7}"/>
                </a:ext>
              </a:extLst>
            </p:cNvPr>
            <p:cNvCxnSpPr>
              <a:cxnSpLocks/>
              <a:stCxn id="77" idx="0"/>
              <a:endCxn id="161"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2D134FCB-D62D-492E-9132-E0C0F00A69D1}"/>
                </a:ext>
              </a:extLst>
            </p:cNvPr>
            <p:cNvCxnSpPr>
              <a:cxnSpLocks/>
              <a:stCxn id="217" idx="0"/>
              <a:endCxn id="216"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5CD0040-E97A-46E2-A542-BB4D204DDC9E}"/>
                </a:ext>
              </a:extLst>
            </p:cNvPr>
            <p:cNvCxnSpPr>
              <a:cxnSpLocks/>
              <a:stCxn id="85" idx="0"/>
              <a:endCxn id="216"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CF3EE38-421B-4379-95C1-05329C719642}"/>
                </a:ext>
              </a:extLst>
            </p:cNvPr>
            <p:cNvCxnSpPr>
              <a:cxnSpLocks/>
              <a:stCxn id="84" idx="0"/>
              <a:endCxn id="217"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BB15E70-5C9B-4B49-9E88-A980C84E5380}"/>
                </a:ext>
              </a:extLst>
            </p:cNvPr>
            <p:cNvCxnSpPr>
              <a:cxnSpLocks/>
              <a:stCxn id="161" idx="1"/>
              <a:endCxn id="218"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6AF9CAB-274B-4AE2-AA79-CEE996E210A2}"/>
                </a:ext>
              </a:extLst>
            </p:cNvPr>
            <p:cNvCxnSpPr>
              <a:cxnSpLocks/>
              <a:stCxn id="77" idx="0"/>
              <a:endCxn id="218"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53BC7BE-1231-48D5-8094-3F77C5952432}"/>
                </a:ext>
              </a:extLst>
            </p:cNvPr>
            <p:cNvCxnSpPr>
              <a:cxnSpLocks/>
              <a:stCxn id="218" idx="7"/>
              <a:endCxn id="217"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6" name="Oval 215">
              <a:extLst>
                <a:ext uri="{FF2B5EF4-FFF2-40B4-BE49-F238E27FC236}">
                  <a16:creationId xmlns:a16="http://schemas.microsoft.com/office/drawing/2014/main" id="{3FCA00FA-8982-47FC-BDE4-D0740304D49F}"/>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5B97D01D-6534-451A-A7E1-45A04306A116}"/>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7D3E7208-904E-4DC6-B893-A04CE151A0DF}"/>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9" name="Straight Connector 218">
              <a:extLst>
                <a:ext uri="{FF2B5EF4-FFF2-40B4-BE49-F238E27FC236}">
                  <a16:creationId xmlns:a16="http://schemas.microsoft.com/office/drawing/2014/main" id="{23D950B3-95A0-4516-BCFB-85676BAB3CF1}"/>
                </a:ext>
              </a:extLst>
            </p:cNvPr>
            <p:cNvCxnSpPr>
              <a:cxnSpLocks/>
              <a:stCxn id="82" idx="0"/>
              <a:endCxn id="216"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E5D73493-0D91-4AD7-81D4-879B6F19CABC}"/>
                </a:ext>
              </a:extLst>
            </p:cNvPr>
            <p:cNvCxnSpPr>
              <a:cxnSpLocks/>
              <a:endCxn id="82"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1"/>
          <p:cNvSpPr/>
          <p:nvPr userDrawn="1"/>
        </p:nvSpPr>
        <p:spPr>
          <a:xfrm flipH="1">
            <a:off x="1" y="0"/>
            <a:ext cx="647484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p>
        </p:txBody>
      </p:sp>
      <p:grpSp>
        <p:nvGrpSpPr>
          <p:cNvPr id="221" name="Group 220">
            <a:extLst>
              <a:ext uri="{FF2B5EF4-FFF2-40B4-BE49-F238E27FC236}">
                <a16:creationId xmlns:a16="http://schemas.microsoft.com/office/drawing/2014/main" id="{D471B4C0-230D-4D5B-87E5-915237020358}"/>
              </a:ext>
            </a:extLst>
          </p:cNvPr>
          <p:cNvGrpSpPr/>
          <p:nvPr userDrawn="1"/>
        </p:nvGrpSpPr>
        <p:grpSpPr>
          <a:xfrm>
            <a:off x="837001" y="3639353"/>
            <a:ext cx="4874969" cy="2678466"/>
            <a:chOff x="-548507" y="477868"/>
            <a:chExt cx="11570449" cy="6357177"/>
          </a:xfrm>
        </p:grpSpPr>
        <p:sp>
          <p:nvSpPr>
            <p:cNvPr id="222" name="Freeform: Shape 221">
              <a:extLst>
                <a:ext uri="{FF2B5EF4-FFF2-40B4-BE49-F238E27FC236}">
                  <a16:creationId xmlns:a16="http://schemas.microsoft.com/office/drawing/2014/main" id="{CB1EA1CC-D62F-4EC1-B629-9F4ED4352B13}"/>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C29EE53B-E72B-4141-B92C-12EE26A8EBC7}"/>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B7403EC8-953F-48C4-9E0F-88669304B2FA}"/>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83817887-C486-4590-800F-F916E1EDCF60}"/>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FB774720-9407-41F9-A025-029B6CA3260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27" name="Group 226">
              <a:extLst>
                <a:ext uri="{FF2B5EF4-FFF2-40B4-BE49-F238E27FC236}">
                  <a16:creationId xmlns:a16="http://schemas.microsoft.com/office/drawing/2014/main" id="{D4D840EC-5F1E-4B0D-9FA0-C47935A6EF2D}"/>
                </a:ext>
              </a:extLst>
            </p:cNvPr>
            <p:cNvGrpSpPr/>
            <p:nvPr/>
          </p:nvGrpSpPr>
          <p:grpSpPr>
            <a:xfrm>
              <a:off x="1606" y="6382978"/>
              <a:ext cx="413937" cy="115242"/>
              <a:chOff x="5955" y="6353672"/>
              <a:chExt cx="413937" cy="115242"/>
            </a:xfrm>
          </p:grpSpPr>
          <p:sp>
            <p:nvSpPr>
              <p:cNvPr id="232" name="Rectangle: Rounded Corners 231">
                <a:extLst>
                  <a:ext uri="{FF2B5EF4-FFF2-40B4-BE49-F238E27FC236}">
                    <a16:creationId xmlns:a16="http://schemas.microsoft.com/office/drawing/2014/main" id="{F593C726-ECF0-4086-B086-5E2A05F09AB6}"/>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Rounded Corners 232">
                <a:extLst>
                  <a:ext uri="{FF2B5EF4-FFF2-40B4-BE49-F238E27FC236}">
                    <a16:creationId xmlns:a16="http://schemas.microsoft.com/office/drawing/2014/main" id="{E5E7CD30-1A5A-4E1B-97A0-273864F7CD3A}"/>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8" name="Group 227">
              <a:extLst>
                <a:ext uri="{FF2B5EF4-FFF2-40B4-BE49-F238E27FC236}">
                  <a16:creationId xmlns:a16="http://schemas.microsoft.com/office/drawing/2014/main" id="{866D85AD-6D3E-4043-B427-05D526872460}"/>
                </a:ext>
              </a:extLst>
            </p:cNvPr>
            <p:cNvGrpSpPr/>
            <p:nvPr/>
          </p:nvGrpSpPr>
          <p:grpSpPr>
            <a:xfrm>
              <a:off x="9855291" y="6381600"/>
              <a:ext cx="885989" cy="115242"/>
              <a:chOff x="5955" y="6353672"/>
              <a:chExt cx="413937" cy="115242"/>
            </a:xfrm>
          </p:grpSpPr>
          <p:sp>
            <p:nvSpPr>
              <p:cNvPr id="230" name="Rectangle: Rounded Corners 229">
                <a:extLst>
                  <a:ext uri="{FF2B5EF4-FFF2-40B4-BE49-F238E27FC236}">
                    <a16:creationId xmlns:a16="http://schemas.microsoft.com/office/drawing/2014/main" id="{B2C07104-D68E-4A95-8CBE-DBA9C3D51D2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Rounded Corners 230">
                <a:extLst>
                  <a:ext uri="{FF2B5EF4-FFF2-40B4-BE49-F238E27FC236}">
                    <a16:creationId xmlns:a16="http://schemas.microsoft.com/office/drawing/2014/main" id="{4B587C2F-C016-4D89-8417-A7AFB7A50100}"/>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9" name="Freeform: Shape 228">
              <a:extLst>
                <a:ext uri="{FF2B5EF4-FFF2-40B4-BE49-F238E27FC236}">
                  <a16:creationId xmlns:a16="http://schemas.microsoft.com/office/drawing/2014/main" id="{08C3B6B4-8E6A-4C9A-987B-5FE8E5E23561}"/>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6" name="Picture Placeholder 2">
            <a:extLst>
              <a:ext uri="{FF2B5EF4-FFF2-40B4-BE49-F238E27FC236}">
                <a16:creationId xmlns:a16="http://schemas.microsoft.com/office/drawing/2014/main" id="{35ACF33D-2983-4D30-B435-F08789E5CAC7}"/>
              </a:ext>
            </a:extLst>
          </p:cNvPr>
          <p:cNvSpPr>
            <a:spLocks noGrp="1"/>
          </p:cNvSpPr>
          <p:nvPr>
            <p:ph type="pic" idx="13" hasCustomPrompt="1"/>
          </p:nvPr>
        </p:nvSpPr>
        <p:spPr>
          <a:xfrm>
            <a:off x="1474254" y="3784132"/>
            <a:ext cx="3574717" cy="219171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944304911"/>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E87A07B-B9C9-4EB5-BFAB-87CC6143AAE2}"/>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3" name="Straight Connector 2">
              <a:extLst>
                <a:ext uri="{FF2B5EF4-FFF2-40B4-BE49-F238E27FC236}">
                  <a16:creationId xmlns:a16="http://schemas.microsoft.com/office/drawing/2014/main" id="{1EB1C4F5-6EA7-48B3-88D5-27A71208EC65}"/>
                </a:ext>
              </a:extLst>
            </p:cNvPr>
            <p:cNvCxnSpPr>
              <a:cxnSpLocks/>
              <a:stCxn id="66" idx="7"/>
              <a:endCxn id="64"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69F62E7-AA17-4563-811F-D614C902AAA2}"/>
                </a:ext>
              </a:extLst>
            </p:cNvPr>
            <p:cNvCxnSpPr>
              <a:cxnSpLocks/>
              <a:stCxn id="64" idx="4"/>
              <a:endCxn id="83"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2253338-A4E9-42CA-95C5-C93F9F1C21FD}"/>
                </a:ext>
              </a:extLst>
            </p:cNvPr>
            <p:cNvCxnSpPr>
              <a:cxnSpLocks/>
              <a:stCxn id="69" idx="2"/>
              <a:endCxn id="81"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917F0A-05E0-45B4-8B35-075CEF66C057}"/>
                </a:ext>
              </a:extLst>
            </p:cNvPr>
            <p:cNvCxnSpPr>
              <a:cxnSpLocks/>
              <a:stCxn id="83" idx="5"/>
              <a:endCxn id="69"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BB14053-796E-48B3-8DD0-92B42FE6A961}"/>
                </a:ext>
              </a:extLst>
            </p:cNvPr>
            <p:cNvCxnSpPr>
              <a:cxnSpLocks/>
              <a:stCxn id="64" idx="5"/>
              <a:endCxn id="82"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D5EBAA-6E75-4D4E-906F-1E0C17EE0590}"/>
                </a:ext>
              </a:extLst>
            </p:cNvPr>
            <p:cNvCxnSpPr>
              <a:cxnSpLocks/>
              <a:stCxn id="69" idx="0"/>
              <a:endCxn id="82"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897FAA4-C54B-4977-AFA5-571977EA1D2B}"/>
                </a:ext>
              </a:extLst>
            </p:cNvPr>
            <p:cNvCxnSpPr>
              <a:cxnSpLocks/>
              <a:stCxn id="83" idx="3"/>
              <a:endCxn id="81"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DCD467-B7D3-46E5-9231-4D55A5D265F9}"/>
                </a:ext>
              </a:extLst>
            </p:cNvPr>
            <p:cNvCxnSpPr>
              <a:cxnSpLocks/>
              <a:stCxn id="189" idx="7"/>
              <a:endCxn id="71"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B2BFF7-DD4E-4D21-9B49-8CBFEA0C51ED}"/>
                </a:ext>
              </a:extLst>
            </p:cNvPr>
            <p:cNvCxnSpPr>
              <a:cxnSpLocks/>
              <a:stCxn id="69" idx="7"/>
              <a:endCxn id="71"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84FC109-BB9A-464B-81DB-C2DC0BAB2400}"/>
                </a:ext>
              </a:extLst>
            </p:cNvPr>
            <p:cNvCxnSpPr>
              <a:cxnSpLocks/>
              <a:stCxn id="68"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31BDB41-CB75-4DDC-97E5-7F43CEE61B67}"/>
                </a:ext>
              </a:extLst>
            </p:cNvPr>
            <p:cNvCxnSpPr>
              <a:cxnSpLocks/>
              <a:stCxn id="83" idx="6"/>
              <a:endCxn id="82"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E36BDB8-55A0-447B-89C9-FCF843C55FD2}"/>
                </a:ext>
              </a:extLst>
            </p:cNvPr>
            <p:cNvCxnSpPr>
              <a:cxnSpLocks/>
              <a:stCxn id="68" idx="0"/>
              <a:endCxn id="81"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1A4D76A-CCC0-4C4D-925B-35DD751DC080}"/>
                </a:ext>
              </a:extLst>
            </p:cNvPr>
            <p:cNvCxnSpPr>
              <a:cxnSpLocks/>
              <a:stCxn id="82" idx="6"/>
              <a:endCxn id="71"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F765EAF-6FED-4438-8703-553CF69A4058}"/>
                </a:ext>
              </a:extLst>
            </p:cNvPr>
            <p:cNvCxnSpPr>
              <a:cxnSpLocks/>
              <a:stCxn id="70" idx="0"/>
              <a:endCxn id="71"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64520F-9D17-471F-BA69-1CD9FC8042BA}"/>
                </a:ext>
              </a:extLst>
            </p:cNvPr>
            <p:cNvCxnSpPr>
              <a:cxnSpLocks/>
              <a:stCxn id="73" idx="1"/>
              <a:endCxn id="71"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904BE38-0917-4332-81B8-30945DA0C4CE}"/>
                </a:ext>
              </a:extLst>
            </p:cNvPr>
            <p:cNvCxnSpPr>
              <a:cxnSpLocks/>
              <a:stCxn id="73" idx="0"/>
              <a:endCxn id="72"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7129C94-29C0-4801-A214-6EF16171E907}"/>
                </a:ext>
              </a:extLst>
            </p:cNvPr>
            <p:cNvCxnSpPr>
              <a:cxnSpLocks/>
              <a:stCxn id="72" idx="2"/>
              <a:endCxn id="71"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BD0D37D-49B1-4ACF-88B4-98FE577712B8}"/>
                </a:ext>
              </a:extLst>
            </p:cNvPr>
            <p:cNvCxnSpPr>
              <a:cxnSpLocks/>
              <a:stCxn id="72" idx="7"/>
              <a:endCxn id="212"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C68D30B-B535-41C6-85EE-8B1D98D13F2D}"/>
                </a:ext>
              </a:extLst>
            </p:cNvPr>
            <p:cNvCxnSpPr>
              <a:cxnSpLocks/>
              <a:stCxn id="72" idx="6"/>
              <a:endCxn id="79"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58AA2EC-59F2-460C-9755-165AF4DE3118}"/>
                </a:ext>
              </a:extLst>
            </p:cNvPr>
            <p:cNvCxnSpPr>
              <a:cxnSpLocks/>
              <a:stCxn id="79" idx="7"/>
              <a:endCxn id="80"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A3581D-F0C0-4C66-BCD6-4110FBE4ACBE}"/>
                </a:ext>
              </a:extLst>
            </p:cNvPr>
            <p:cNvCxnSpPr>
              <a:cxnSpLocks/>
              <a:stCxn id="65" idx="0"/>
              <a:endCxn id="64"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435FBD3-51DE-4CDC-9731-91B49C6C5B24}"/>
                </a:ext>
              </a:extLst>
            </p:cNvPr>
            <p:cNvCxnSpPr>
              <a:cxnSpLocks/>
              <a:stCxn id="81" idx="2"/>
              <a:endCxn id="65"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FB6EA9D-5D0E-4E7E-931B-C3628849650E}"/>
                </a:ext>
              </a:extLst>
            </p:cNvPr>
            <p:cNvCxnSpPr>
              <a:cxnSpLocks/>
              <a:stCxn id="68" idx="1"/>
              <a:endCxn id="65"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8C4E6BE-FEAD-45E5-AA0D-ABE7DCA46EB6}"/>
                </a:ext>
              </a:extLst>
            </p:cNvPr>
            <p:cNvCxnSpPr>
              <a:cxnSpLocks/>
              <a:stCxn id="67" idx="7"/>
              <a:endCxn id="65"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73BCAF-8B77-40E2-8E23-3198A85484D7}"/>
                </a:ext>
              </a:extLst>
            </p:cNvPr>
            <p:cNvCxnSpPr>
              <a:cxnSpLocks/>
              <a:stCxn id="66" idx="6"/>
              <a:endCxn id="65"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E39B779-A657-4FCC-BD1E-D6934CC26E3C}"/>
                </a:ext>
              </a:extLst>
            </p:cNvPr>
            <p:cNvCxnSpPr>
              <a:cxnSpLocks/>
              <a:stCxn id="86" idx="7"/>
              <a:endCxn id="66"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D21EA53-533B-41E6-90A5-EB02EAF27FD0}"/>
                </a:ext>
              </a:extLst>
            </p:cNvPr>
            <p:cNvCxnSpPr>
              <a:cxnSpLocks/>
              <a:stCxn id="86" idx="6"/>
              <a:endCxn id="67"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0A221A7-56AE-4834-9F53-63879236F8EF}"/>
                </a:ext>
              </a:extLst>
            </p:cNvPr>
            <p:cNvCxnSpPr>
              <a:cxnSpLocks/>
              <a:stCxn id="86"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A16F3CD-94B1-4826-9B52-0F6C416983CA}"/>
                </a:ext>
              </a:extLst>
            </p:cNvPr>
            <p:cNvCxnSpPr>
              <a:cxnSpLocks/>
              <a:stCxn id="67"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729B2E9-F43D-47CB-909A-13B9FF246CBD}"/>
                </a:ext>
              </a:extLst>
            </p:cNvPr>
            <p:cNvCxnSpPr>
              <a:cxnSpLocks/>
              <a:stCxn id="67"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2FA91ED-95F3-4032-9562-F1E7EE4A7F7D}"/>
                </a:ext>
              </a:extLst>
            </p:cNvPr>
            <p:cNvCxnSpPr>
              <a:cxnSpLocks/>
              <a:stCxn id="68"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5A1508-2FF2-459B-AC1C-6F2E56AF4FF4}"/>
                </a:ext>
              </a:extLst>
            </p:cNvPr>
            <p:cNvCxnSpPr>
              <a:cxnSpLocks/>
              <a:stCxn id="67" idx="6"/>
              <a:endCxn id="68"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2865CBE-5676-47B0-A298-CCDC36276CAC}"/>
                </a:ext>
              </a:extLst>
            </p:cNvPr>
            <p:cNvCxnSpPr>
              <a:cxnSpLocks/>
              <a:stCxn id="68" idx="6"/>
              <a:endCxn id="69"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568FA-D798-4A73-AC22-22E204E03630}"/>
                </a:ext>
              </a:extLst>
            </p:cNvPr>
            <p:cNvCxnSpPr>
              <a:cxnSpLocks/>
              <a:stCxn id="70" idx="2"/>
              <a:endCxn id="69"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8676CAA-C527-4AD4-A645-59DD7D4A06F1}"/>
                </a:ext>
              </a:extLst>
            </p:cNvPr>
            <p:cNvCxnSpPr>
              <a:cxnSpLocks/>
              <a:stCxn id="91" idx="0"/>
              <a:endCxn id="69"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3565FD2-0575-4C65-AE05-A5B8D764FFA0}"/>
                </a:ext>
              </a:extLst>
            </p:cNvPr>
            <p:cNvCxnSpPr>
              <a:cxnSpLocks/>
              <a:endCxn id="69"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7B40BDA-E6DD-467A-BCCB-110E9956A66F}"/>
                </a:ext>
              </a:extLst>
            </p:cNvPr>
            <p:cNvCxnSpPr>
              <a:cxnSpLocks/>
              <a:stCxn id="91" idx="2"/>
              <a:endCxn id="70"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28D8FB1-3F5E-4089-8365-759BF796C631}"/>
                </a:ext>
              </a:extLst>
            </p:cNvPr>
            <p:cNvCxnSpPr>
              <a:cxnSpLocks/>
              <a:stCxn id="73" idx="2"/>
              <a:endCxn id="70"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CD96295-1E4E-4A57-9C41-A59C40EF9E3D}"/>
                </a:ext>
              </a:extLst>
            </p:cNvPr>
            <p:cNvCxnSpPr>
              <a:cxnSpLocks/>
              <a:stCxn id="73"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9B68CFB-40CB-4FB7-A7B9-CD7ED3E82122}"/>
                </a:ext>
              </a:extLst>
            </p:cNvPr>
            <p:cNvCxnSpPr>
              <a:cxnSpLocks/>
              <a:stCxn id="74"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E7EC1EF-1FEF-4815-90C0-480F9497D46F}"/>
                </a:ext>
              </a:extLst>
            </p:cNvPr>
            <p:cNvCxnSpPr>
              <a:cxnSpLocks/>
              <a:stCxn id="74" idx="2"/>
              <a:endCxn id="73"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E7DE5BD-9D83-44B6-B8F9-9B7C0FDB3D47}"/>
                </a:ext>
              </a:extLst>
            </p:cNvPr>
            <p:cNvCxnSpPr>
              <a:cxnSpLocks/>
              <a:stCxn id="79" idx="4"/>
              <a:endCxn id="74"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1B9A310-4B11-4E2C-8EC8-BE966E7F8F3B}"/>
                </a:ext>
              </a:extLst>
            </p:cNvPr>
            <p:cNvCxnSpPr>
              <a:cxnSpLocks/>
              <a:stCxn id="78" idx="3"/>
              <a:endCxn id="74"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43D9690-6322-4336-BEBB-96252799EAA4}"/>
                </a:ext>
              </a:extLst>
            </p:cNvPr>
            <p:cNvCxnSpPr>
              <a:cxnSpLocks/>
              <a:stCxn id="78" idx="2"/>
              <a:endCxn id="79"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A2BD385-E0BB-4264-BBB6-7EC55E67283E}"/>
                </a:ext>
              </a:extLst>
            </p:cNvPr>
            <p:cNvCxnSpPr>
              <a:cxnSpLocks/>
              <a:stCxn id="78" idx="1"/>
              <a:endCxn id="80"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29B89A2-1E5E-4EDF-8583-77FE80EFB105}"/>
                </a:ext>
              </a:extLst>
            </p:cNvPr>
            <p:cNvCxnSpPr>
              <a:cxnSpLocks/>
              <a:stCxn id="76" idx="1"/>
              <a:endCxn id="80"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310B4E4-7FDD-4853-A32C-30D094C09567}"/>
                </a:ext>
              </a:extLst>
            </p:cNvPr>
            <p:cNvCxnSpPr>
              <a:cxnSpLocks/>
              <a:stCxn id="76" idx="0"/>
              <a:endCxn id="77"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4014632-9A5A-4369-8CAB-CFD1C96391A0}"/>
                </a:ext>
              </a:extLst>
            </p:cNvPr>
            <p:cNvCxnSpPr>
              <a:cxnSpLocks/>
              <a:stCxn id="148" idx="7"/>
              <a:endCxn id="213"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FFB962-E4AA-440F-B1C7-4D0A76307622}"/>
                </a:ext>
              </a:extLst>
            </p:cNvPr>
            <p:cNvCxnSpPr>
              <a:cxnSpLocks/>
              <a:endCxn id="75"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3CA6861-AE72-40A4-A01E-F04AF11216E4}"/>
                </a:ext>
              </a:extLst>
            </p:cNvPr>
            <p:cNvCxnSpPr>
              <a:cxnSpLocks/>
              <a:stCxn id="148" idx="0"/>
              <a:endCxn id="212"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C508A5-0312-4CF4-9E2D-75CCE86CDC08}"/>
                </a:ext>
              </a:extLst>
            </p:cNvPr>
            <p:cNvCxnSpPr>
              <a:cxnSpLocks/>
              <a:stCxn id="160" idx="0"/>
              <a:endCxn id="211"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C5CC6E6-E545-46E6-8EEC-BC1D0330FAAA}"/>
                </a:ext>
              </a:extLst>
            </p:cNvPr>
            <p:cNvCxnSpPr>
              <a:cxnSpLocks/>
              <a:stCxn id="160" idx="1"/>
              <a:endCxn id="77"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011E9AF-30B4-4767-86B1-39AF910DD5F3}"/>
                </a:ext>
              </a:extLst>
            </p:cNvPr>
            <p:cNvCxnSpPr>
              <a:cxnSpLocks/>
              <a:stCxn id="77" idx="2"/>
              <a:endCxn id="80"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018E72E-3819-47A7-A926-7A1B4FF3952D}"/>
                </a:ext>
              </a:extLst>
            </p:cNvPr>
            <p:cNvCxnSpPr>
              <a:cxnSpLocks/>
              <a:stCxn id="76" idx="2"/>
              <a:endCxn id="78"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5B15373-E32A-4180-82D0-1B01C5F9F8BA}"/>
                </a:ext>
              </a:extLst>
            </p:cNvPr>
            <p:cNvCxnSpPr>
              <a:cxnSpLocks/>
              <a:stCxn id="75" idx="1"/>
              <a:endCxn id="78"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B25FC7F-9550-4F4E-9954-B44B2D9664AB}"/>
                </a:ext>
              </a:extLst>
            </p:cNvPr>
            <p:cNvCxnSpPr>
              <a:cxnSpLocks/>
              <a:stCxn id="75" idx="3"/>
              <a:endCxn id="92"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EB2B460-2A6A-40AE-831A-9F78653DFFFC}"/>
                </a:ext>
              </a:extLst>
            </p:cNvPr>
            <p:cNvCxnSpPr>
              <a:cxnSpLocks/>
              <a:stCxn id="78" idx="4"/>
              <a:endCxn id="92"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9A8AC89-2161-4B24-BA1F-F0B24C333F0A}"/>
                </a:ext>
              </a:extLst>
            </p:cNvPr>
            <p:cNvCxnSpPr>
              <a:cxnSpLocks/>
              <a:stCxn id="74" idx="5"/>
              <a:endCxn id="92"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2317C8-10C1-439A-AD44-BD8353421565}"/>
                </a:ext>
              </a:extLst>
            </p:cNvPr>
            <p:cNvCxnSpPr>
              <a:cxnSpLocks/>
              <a:stCxn id="75" idx="7"/>
              <a:endCxn id="76"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F9AB5C9-A772-42CF-B340-8E808AA55796}"/>
                </a:ext>
              </a:extLst>
            </p:cNvPr>
            <p:cNvCxnSpPr>
              <a:cxnSpLocks/>
              <a:stCxn id="73" idx="7"/>
              <a:endCxn id="79"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A849B3B-249E-4A7E-BD0B-551332190B73}"/>
                </a:ext>
              </a:extLst>
            </p:cNvPr>
            <p:cNvCxnSpPr>
              <a:cxnSpLocks/>
              <a:endCxn id="75"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4D150C3F-2E85-4592-8D00-0011C1C83C57}"/>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748531A-FA4A-4FB9-982B-A6AD1A9B5EC8}"/>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0EEFF4E-A644-4126-B638-E102D841534F}"/>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E4778C9-410A-4B1C-B8AE-D957F559A88A}"/>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FF542D6F-3357-4834-86CA-E3D567598B4E}"/>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F7C8F44D-9A93-4F3A-84FD-7E50F25BBF89}"/>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3F786DE-F1A3-4F50-9514-E89EC8411A58}"/>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6AC81BD-BF53-4A89-94E8-FB485B84DFC8}"/>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DBDBFDB-ECF6-4D3B-8440-D56EE4C3324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EDAF695-4BF2-4229-A78F-06F9DD6B4E9D}"/>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7D9085C-35D1-44D8-B034-A61E654A2D2F}"/>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F37F6DC-CEFD-4E84-A3BA-561BFD47CADF}"/>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DA1506-12C2-43C8-B9BA-EA58463C007B}"/>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0083476C-D1CF-4D49-AA76-D7A39DE098D3}"/>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B6110A2-0968-4EE5-A296-A2E8D08C8B84}"/>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C558EAB-DA6D-4ACD-809E-3C119555A3C8}"/>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96DFA2C-0CB2-4B62-BC2F-5E884E24251C}"/>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F9408AE-79C2-45B0-B7DC-9EA027DD4E4E}"/>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7F5A5A0-D6C2-49F7-9716-BEBA6F7C24FF}"/>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4690BFC-2B6D-4D46-BC35-808BE51AB241}"/>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8670DB7E-FF90-4EE3-A40D-32F6570F624E}"/>
                </a:ext>
              </a:extLst>
            </p:cNvPr>
            <p:cNvCxnSpPr>
              <a:cxnSpLocks/>
              <a:stCxn id="83" idx="2"/>
              <a:endCxn id="65"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7516950-A61D-4741-BFDF-9DBD3294E833}"/>
                </a:ext>
              </a:extLst>
            </p:cNvPr>
            <p:cNvCxnSpPr>
              <a:cxnSpLocks/>
              <a:stCxn id="66" idx="4"/>
              <a:endCxn id="67"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D6EBD2D-6FEE-4D2C-A800-6C34500D44A5}"/>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28155FF4-6850-4C64-992B-7B64D1D52DC3}"/>
                </a:ext>
              </a:extLst>
            </p:cNvPr>
            <p:cNvCxnSpPr>
              <a:cxnSpLocks/>
              <a:stCxn id="86"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C9557C6-C12A-402F-9E07-7626A37E96AF}"/>
                </a:ext>
              </a:extLst>
            </p:cNvPr>
            <p:cNvCxnSpPr>
              <a:cxnSpLocks/>
              <a:stCxn id="86"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B80D1AE-8380-4726-A4C9-18EDA2E53B14}"/>
                </a:ext>
              </a:extLst>
            </p:cNvPr>
            <p:cNvCxnSpPr>
              <a:cxnSpLocks/>
              <a:stCxn id="86"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1D6EF20-405A-42E3-A750-2DF1C8581DEF}"/>
                </a:ext>
              </a:extLst>
            </p:cNvPr>
            <p:cNvCxnSpPr>
              <a:cxnSpLocks/>
              <a:endCxn id="66"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1" name="Chord 90">
              <a:extLst>
                <a:ext uri="{FF2B5EF4-FFF2-40B4-BE49-F238E27FC236}">
                  <a16:creationId xmlns:a16="http://schemas.microsoft.com/office/drawing/2014/main" id="{6380EFC3-767F-40BD-9F82-7D911D0753D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Chord 91">
              <a:extLst>
                <a:ext uri="{FF2B5EF4-FFF2-40B4-BE49-F238E27FC236}">
                  <a16:creationId xmlns:a16="http://schemas.microsoft.com/office/drawing/2014/main" id="{4559BF8B-A935-401C-BA84-76715ACBED4F}"/>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E6499F3F-4D31-4044-8D64-C9DC328FC2CA}"/>
                </a:ext>
              </a:extLst>
            </p:cNvPr>
            <p:cNvCxnSpPr>
              <a:cxnSpLocks/>
              <a:stCxn id="91" idx="1"/>
              <a:endCxn id="73"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8D96BDE-D46D-4F0A-9FA2-F2F8BCF563C3}"/>
                </a:ext>
              </a:extLst>
            </p:cNvPr>
            <p:cNvCxnSpPr>
              <a:cxnSpLocks/>
              <a:endCxn id="145"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3FBF222-C169-4EBA-93BE-41F9FFCEA17D}"/>
                </a:ext>
              </a:extLst>
            </p:cNvPr>
            <p:cNvCxnSpPr>
              <a:cxnSpLocks/>
              <a:endCxn id="160"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B8A29F3-F7B8-44EE-8863-48D6B3014E05}"/>
                </a:ext>
              </a:extLst>
            </p:cNvPr>
            <p:cNvCxnSpPr>
              <a:cxnSpLocks/>
              <a:stCxn id="145" idx="0"/>
              <a:endCxn id="160"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2CEBA34-1682-42B8-85B7-F7381D028681}"/>
                </a:ext>
              </a:extLst>
            </p:cNvPr>
            <p:cNvCxnSpPr>
              <a:cxnSpLocks/>
              <a:stCxn id="211" idx="2"/>
              <a:endCxn id="147"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A0B3BCB-C6CC-4FB8-95AC-EA4F807D612A}"/>
                </a:ext>
              </a:extLst>
            </p:cNvPr>
            <p:cNvCxnSpPr>
              <a:cxnSpLocks/>
              <a:stCxn id="145" idx="7"/>
              <a:endCxn id="147"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2B349B8-B71B-4C08-AF4A-C9A0D33124B5}"/>
                </a:ext>
              </a:extLst>
            </p:cNvPr>
            <p:cNvCxnSpPr>
              <a:cxnSpLocks/>
              <a:endCxn id="160"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4277FAB-4691-4484-8BC8-35E7A413AD30}"/>
                </a:ext>
              </a:extLst>
            </p:cNvPr>
            <p:cNvCxnSpPr>
              <a:cxnSpLocks/>
              <a:stCxn id="160" idx="6"/>
              <a:endCxn id="147"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1925EEB-5A83-4798-8C20-E2D4EDDED272}"/>
                </a:ext>
              </a:extLst>
            </p:cNvPr>
            <p:cNvCxnSpPr>
              <a:cxnSpLocks/>
              <a:stCxn id="146" idx="0"/>
              <a:endCxn id="147"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FB35BF4-D0EA-46DA-A617-CDB260D4495B}"/>
                </a:ext>
              </a:extLst>
            </p:cNvPr>
            <p:cNvCxnSpPr>
              <a:cxnSpLocks/>
              <a:stCxn id="149" idx="1"/>
              <a:endCxn id="147"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76C43D-3981-4301-AE4D-64FD6FEE5A42}"/>
                </a:ext>
              </a:extLst>
            </p:cNvPr>
            <p:cNvCxnSpPr>
              <a:cxnSpLocks/>
              <a:stCxn id="149" idx="0"/>
              <a:endCxn id="148"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D6C1159-0222-4950-A90C-BE3D5F128358}"/>
                </a:ext>
              </a:extLst>
            </p:cNvPr>
            <p:cNvCxnSpPr>
              <a:cxnSpLocks/>
              <a:stCxn id="148" idx="2"/>
              <a:endCxn id="147"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84DE7A1-D273-44EB-82CC-2FEC98F1A8C4}"/>
                </a:ext>
              </a:extLst>
            </p:cNvPr>
            <p:cNvCxnSpPr>
              <a:cxnSpLocks/>
              <a:stCxn id="148" idx="7"/>
              <a:endCxn id="156"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68AC657-025D-4198-A971-B9A2F1E7040D}"/>
                </a:ext>
              </a:extLst>
            </p:cNvPr>
            <p:cNvCxnSpPr>
              <a:cxnSpLocks/>
              <a:stCxn id="148" idx="6"/>
              <a:endCxn id="155"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0DD1AE4-CD1C-4B3A-B50D-CAFFBAAD6E71}"/>
                </a:ext>
              </a:extLst>
            </p:cNvPr>
            <p:cNvCxnSpPr>
              <a:cxnSpLocks/>
              <a:stCxn id="155" idx="7"/>
              <a:endCxn id="156"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695A46C-9D3F-4D99-A2A0-3367ED690366}"/>
                </a:ext>
              </a:extLst>
            </p:cNvPr>
            <p:cNvCxnSpPr>
              <a:cxnSpLocks/>
              <a:stCxn id="212" idx="1"/>
              <a:endCxn id="147"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AE65D38-DC74-41F3-A504-C0089B2B452B}"/>
                </a:ext>
              </a:extLst>
            </p:cNvPr>
            <p:cNvCxnSpPr>
              <a:cxnSpLocks/>
              <a:endCxn id="145"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AE83C7D-D026-454B-BA5C-0286323B4AF3}"/>
                </a:ext>
              </a:extLst>
            </p:cNvPr>
            <p:cNvCxnSpPr>
              <a:cxnSpLocks/>
              <a:stCxn id="146" idx="2"/>
              <a:endCxn id="145"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893DA6E-5367-4F09-869F-41DCB4623AEF}"/>
                </a:ext>
              </a:extLst>
            </p:cNvPr>
            <p:cNvCxnSpPr>
              <a:cxnSpLocks/>
              <a:stCxn id="161" idx="0"/>
              <a:endCxn id="145"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DCAAB81-05B3-4717-B909-9B93367AF4E2}"/>
                </a:ext>
              </a:extLst>
            </p:cNvPr>
            <p:cNvCxnSpPr>
              <a:cxnSpLocks/>
              <a:endCxn id="145"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84D0816-26A3-4C2F-B922-285CE7A06F26}"/>
                </a:ext>
              </a:extLst>
            </p:cNvPr>
            <p:cNvCxnSpPr>
              <a:cxnSpLocks/>
              <a:stCxn id="161" idx="2"/>
              <a:endCxn id="146"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723FB930-76E4-4263-AEBB-7C02028A4CBE}"/>
                </a:ext>
              </a:extLst>
            </p:cNvPr>
            <p:cNvCxnSpPr>
              <a:cxnSpLocks/>
              <a:stCxn id="149" idx="2"/>
              <a:endCxn id="146"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0E1141F-0502-410C-BFA1-6F4900E91ABB}"/>
                </a:ext>
              </a:extLst>
            </p:cNvPr>
            <p:cNvCxnSpPr>
              <a:cxnSpLocks/>
              <a:stCxn id="149"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3616ED4-24DE-4E06-85B2-4FE18A0DD151}"/>
                </a:ext>
              </a:extLst>
            </p:cNvPr>
            <p:cNvCxnSpPr>
              <a:cxnSpLocks/>
              <a:stCxn id="150"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2B47A8E-86E1-4E5B-BDE0-0B8DFCCC8C26}"/>
                </a:ext>
              </a:extLst>
            </p:cNvPr>
            <p:cNvCxnSpPr>
              <a:cxnSpLocks/>
              <a:stCxn id="150" idx="2"/>
              <a:endCxn id="149"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0002D33-200A-411E-8A65-8A1636D49A77}"/>
                </a:ext>
              </a:extLst>
            </p:cNvPr>
            <p:cNvCxnSpPr>
              <a:cxnSpLocks/>
              <a:stCxn id="155" idx="4"/>
              <a:endCxn id="150"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1A4DC51-5A44-48CE-968E-80545A2B90FA}"/>
                </a:ext>
              </a:extLst>
            </p:cNvPr>
            <p:cNvCxnSpPr>
              <a:cxnSpLocks/>
              <a:stCxn id="154" idx="3"/>
              <a:endCxn id="150"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EA73ED2-0455-4EB9-BEFA-818C63CE2E9F}"/>
                </a:ext>
              </a:extLst>
            </p:cNvPr>
            <p:cNvCxnSpPr>
              <a:cxnSpLocks/>
              <a:stCxn id="154" idx="2"/>
              <a:endCxn id="155"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263C613-75A6-4747-8034-3BC2C5972EDC}"/>
                </a:ext>
              </a:extLst>
            </p:cNvPr>
            <p:cNvCxnSpPr>
              <a:cxnSpLocks/>
              <a:stCxn id="154" idx="1"/>
              <a:endCxn id="156"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E9CB431-C2CA-4953-AC8D-2B68E40D03DA}"/>
                </a:ext>
              </a:extLst>
            </p:cNvPr>
            <p:cNvCxnSpPr>
              <a:cxnSpLocks/>
              <a:stCxn id="152" idx="1"/>
              <a:endCxn id="156"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1A32B05-70C4-4D80-BF1B-FB3DEF16F873}"/>
                </a:ext>
              </a:extLst>
            </p:cNvPr>
            <p:cNvCxnSpPr>
              <a:cxnSpLocks/>
              <a:stCxn id="152" idx="0"/>
              <a:endCxn id="153"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19B712E-97E5-4432-917F-BD5A73088BA6}"/>
                </a:ext>
              </a:extLst>
            </p:cNvPr>
            <p:cNvCxnSpPr>
              <a:cxnSpLocks/>
              <a:stCxn id="158" idx="0"/>
              <a:endCxn id="157"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E211E8A-474D-4FDB-9958-B36337193D83}"/>
                </a:ext>
              </a:extLst>
            </p:cNvPr>
            <p:cNvCxnSpPr>
              <a:cxnSpLocks/>
              <a:stCxn id="186" idx="7"/>
              <a:endCxn id="157"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EF890E7-D149-4690-9269-02DD6EACFEFF}"/>
                </a:ext>
              </a:extLst>
            </p:cNvPr>
            <p:cNvCxnSpPr>
              <a:cxnSpLocks/>
              <a:endCxn id="158"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208343D-4649-4F55-A486-C2B3E7DFFD44}"/>
                </a:ext>
              </a:extLst>
            </p:cNvPr>
            <p:cNvCxnSpPr>
              <a:cxnSpLocks/>
              <a:stCxn id="185" idx="5"/>
              <a:endCxn id="159"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E97806E-C9C7-41E3-B08F-58B292A5D783}"/>
                </a:ext>
              </a:extLst>
            </p:cNvPr>
            <p:cNvCxnSpPr>
              <a:cxnSpLocks/>
              <a:endCxn id="159"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598A16F-77EE-4024-8646-AB5C04EABE03}"/>
                </a:ext>
              </a:extLst>
            </p:cNvPr>
            <p:cNvCxnSpPr>
              <a:cxnSpLocks/>
              <a:stCxn id="159"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2BA99D5-33F4-409C-9E50-3574B256CC6E}"/>
                </a:ext>
              </a:extLst>
            </p:cNvPr>
            <p:cNvCxnSpPr>
              <a:cxnSpLocks/>
              <a:stCxn id="159" idx="3"/>
              <a:endCxn id="151"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62896B5-D4EA-4F71-AD93-4559FBBF4FDC}"/>
                </a:ext>
              </a:extLst>
            </p:cNvPr>
            <p:cNvCxnSpPr>
              <a:cxnSpLocks/>
              <a:stCxn id="159" idx="1"/>
              <a:endCxn id="152"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E612EB7-8D5F-4A17-9415-DF6D29CC87A4}"/>
                </a:ext>
              </a:extLst>
            </p:cNvPr>
            <p:cNvCxnSpPr>
              <a:cxnSpLocks/>
              <a:stCxn id="158" idx="2"/>
              <a:endCxn id="152"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384D1A4-0DAA-42DA-86B2-723804DDC5D6}"/>
                </a:ext>
              </a:extLst>
            </p:cNvPr>
            <p:cNvCxnSpPr>
              <a:cxnSpLocks/>
              <a:stCxn id="157" idx="3"/>
              <a:endCxn id="152"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95D473B-8393-4A6D-8171-82633735EF12}"/>
                </a:ext>
              </a:extLst>
            </p:cNvPr>
            <p:cNvCxnSpPr>
              <a:cxnSpLocks/>
              <a:stCxn id="157" idx="2"/>
              <a:endCxn id="153"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2B1343F-ADF6-44C8-AD78-F57DEF8E8FA3}"/>
                </a:ext>
              </a:extLst>
            </p:cNvPr>
            <p:cNvCxnSpPr>
              <a:cxnSpLocks/>
              <a:stCxn id="153" idx="1"/>
              <a:endCxn id="156"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DBD6AE6-6190-4AF4-A85E-ADFC80C1C34B}"/>
                </a:ext>
              </a:extLst>
            </p:cNvPr>
            <p:cNvCxnSpPr>
              <a:cxnSpLocks/>
              <a:stCxn id="152" idx="2"/>
              <a:endCxn id="154"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D76FAC0-407B-468F-BA54-126F0F3D3FDD}"/>
                </a:ext>
              </a:extLst>
            </p:cNvPr>
            <p:cNvCxnSpPr>
              <a:cxnSpLocks/>
              <a:stCxn id="151" idx="1"/>
              <a:endCxn id="154"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B358126-5F15-4F7F-B96B-96EE985A97A4}"/>
                </a:ext>
              </a:extLst>
            </p:cNvPr>
            <p:cNvCxnSpPr>
              <a:cxnSpLocks/>
              <a:stCxn id="151" idx="3"/>
              <a:endCxn id="162"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66AB9B2-57BF-4E2C-A81E-6F5383CC7CD9}"/>
                </a:ext>
              </a:extLst>
            </p:cNvPr>
            <p:cNvCxnSpPr>
              <a:cxnSpLocks/>
              <a:stCxn id="154" idx="4"/>
              <a:endCxn id="162"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9B59690-4C4F-4F3F-9F91-812AD303B592}"/>
                </a:ext>
              </a:extLst>
            </p:cNvPr>
            <p:cNvCxnSpPr>
              <a:cxnSpLocks/>
              <a:stCxn id="150" idx="5"/>
              <a:endCxn id="162"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7AC359B5-D554-4844-B96A-6B5581791F63}"/>
                </a:ext>
              </a:extLst>
            </p:cNvPr>
            <p:cNvCxnSpPr>
              <a:cxnSpLocks/>
              <a:stCxn id="151" idx="7"/>
              <a:endCxn id="152"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F2FBE4E-19C7-4A9A-9C3A-FDB20614BE89}"/>
                </a:ext>
              </a:extLst>
            </p:cNvPr>
            <p:cNvCxnSpPr>
              <a:cxnSpLocks/>
              <a:stCxn id="149" idx="7"/>
              <a:endCxn id="155"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9AC8AB1-6238-4D1C-B00D-3AAF4B7B4F3A}"/>
                </a:ext>
              </a:extLst>
            </p:cNvPr>
            <p:cNvCxnSpPr>
              <a:cxnSpLocks/>
              <a:endCxn id="151"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64CAE42-87A5-48CB-8227-81659BC92928}"/>
                </a:ext>
              </a:extLst>
            </p:cNvPr>
            <p:cNvCxnSpPr>
              <a:cxnSpLocks/>
              <a:stCxn id="159" idx="7"/>
              <a:endCxn id="158"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CC75C94F-BBA0-4A51-A3AA-181CE32DBE74}"/>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F244BF9A-ADDB-44A2-B5C0-58D841C1D318}"/>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5293F8AF-567E-427D-99FE-4411308F2332}"/>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F3A8C687-423B-4625-BED5-7C54F4671372}"/>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C027916A-84D9-418B-94FD-04544B80EE3C}"/>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CB4FC009-DED0-4514-AAFF-B02133FD139A}"/>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5BA7B929-F753-4A11-8AE9-C51C33F7DA46}"/>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DFBDE813-0FE1-407A-8E9E-ECFAE257B1E6}"/>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DF1AEC2E-4D90-4940-A07C-CE7257FF4C71}"/>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6C673984-AACA-4247-8945-E9646A74F34C}"/>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191BD8EC-C6F1-45CD-82BC-EE86CD100E61}"/>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55061039-AF6D-4DE7-8F22-A7CC2DC1F6E4}"/>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E94CC978-44B9-4F08-B8E1-85C90C86F18C}"/>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D0ECD2FB-2F6F-4B6A-AA56-2E3D8C41A415}"/>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DEA82331-FE99-4C0D-A242-4D21CBADEE12}"/>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C242ABD8-B23A-45AB-AF96-028E8F3C1C47}"/>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Chord 160">
              <a:extLst>
                <a:ext uri="{FF2B5EF4-FFF2-40B4-BE49-F238E27FC236}">
                  <a16:creationId xmlns:a16="http://schemas.microsoft.com/office/drawing/2014/main" id="{06BB9226-3E5A-4CB3-9D8F-BF9D7A9021F2}"/>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hord 161">
              <a:extLst>
                <a:ext uri="{FF2B5EF4-FFF2-40B4-BE49-F238E27FC236}">
                  <a16:creationId xmlns:a16="http://schemas.microsoft.com/office/drawing/2014/main" id="{7B911C08-95D1-4A0D-ABFF-419FFFBE9935}"/>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6B0542CB-C7B7-44C1-9EF1-02E4D873BFDF}"/>
                </a:ext>
              </a:extLst>
            </p:cNvPr>
            <p:cNvCxnSpPr>
              <a:cxnSpLocks/>
              <a:stCxn id="161" idx="1"/>
              <a:endCxn id="149"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CFC4239-E6CC-4C9A-897C-F0B6475B3E52}"/>
                </a:ext>
              </a:extLst>
            </p:cNvPr>
            <p:cNvCxnSpPr>
              <a:cxnSpLocks/>
              <a:stCxn id="183" idx="6"/>
              <a:endCxn id="157"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1A80588B-9813-4B03-9ED2-5015D5A8C217}"/>
                </a:ext>
              </a:extLst>
            </p:cNvPr>
            <p:cNvCxnSpPr>
              <a:cxnSpLocks/>
              <a:stCxn id="180" idx="4"/>
              <a:endCxn id="186"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BA337E5-1617-4613-BAA3-C64291007553}"/>
                </a:ext>
              </a:extLst>
            </p:cNvPr>
            <p:cNvCxnSpPr>
              <a:cxnSpLocks/>
              <a:stCxn id="186" idx="4"/>
              <a:endCxn id="185"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25D9275C-FE73-442D-9ADE-439FC206E022}"/>
                </a:ext>
              </a:extLst>
            </p:cNvPr>
            <p:cNvCxnSpPr>
              <a:cxnSpLocks/>
              <a:stCxn id="184"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7AD9F8E-DD04-43A5-B94B-B33F6989375C}"/>
                </a:ext>
              </a:extLst>
            </p:cNvPr>
            <p:cNvCxnSpPr>
              <a:cxnSpLocks/>
              <a:stCxn id="184" idx="0"/>
              <a:endCxn id="185"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8F4EA3C1-77AB-473F-8539-82220A155623}"/>
                </a:ext>
              </a:extLst>
            </p:cNvPr>
            <p:cNvCxnSpPr>
              <a:cxnSpLocks/>
              <a:stCxn id="194" idx="1"/>
              <a:endCxn id="180"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682B884-A2AA-4547-A215-0B9EE7B3DF2B}"/>
                </a:ext>
              </a:extLst>
            </p:cNvPr>
            <p:cNvCxnSpPr>
              <a:cxnSpLocks/>
              <a:stCxn id="185" idx="2"/>
              <a:endCxn id="194"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502A514-7828-4127-915C-41BD1B6B728E}"/>
                </a:ext>
              </a:extLst>
            </p:cNvPr>
            <p:cNvCxnSpPr>
              <a:cxnSpLocks/>
              <a:stCxn id="184"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E536885-5B34-481C-A582-2CE453D3210F}"/>
                </a:ext>
              </a:extLst>
            </p:cNvPr>
            <p:cNvCxnSpPr>
              <a:cxnSpLocks/>
              <a:stCxn id="157" idx="1"/>
              <a:endCxn id="64"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239D1669-C8D9-4A9D-A86F-2AFF489A34E5}"/>
                </a:ext>
              </a:extLst>
            </p:cNvPr>
            <p:cNvCxnSpPr>
              <a:cxnSpLocks/>
              <a:stCxn id="182" idx="6"/>
              <a:endCxn id="181"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27070E6-A537-4933-AB80-8B2E6B201098}"/>
                </a:ext>
              </a:extLst>
            </p:cNvPr>
            <p:cNvCxnSpPr>
              <a:cxnSpLocks/>
              <a:stCxn id="180" idx="7"/>
              <a:endCxn id="182"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35D716A8-ACA0-431D-83DF-007987603FCD}"/>
                </a:ext>
              </a:extLst>
            </p:cNvPr>
            <p:cNvCxnSpPr>
              <a:cxnSpLocks/>
              <a:stCxn id="180" idx="5"/>
              <a:endCxn id="183"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F25D4FC4-6BAB-4F36-BC81-BC3269272563}"/>
                </a:ext>
              </a:extLst>
            </p:cNvPr>
            <p:cNvCxnSpPr>
              <a:cxnSpLocks/>
              <a:stCxn id="181" idx="3"/>
              <a:endCxn id="183"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9CE377F-8C45-4207-994B-9AF6D960F489}"/>
                </a:ext>
              </a:extLst>
            </p:cNvPr>
            <p:cNvCxnSpPr>
              <a:cxnSpLocks/>
              <a:stCxn id="183" idx="4"/>
              <a:endCxn id="186"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5E0D35D-E0E4-4070-9F03-537A23F62347}"/>
                </a:ext>
              </a:extLst>
            </p:cNvPr>
            <p:cNvCxnSpPr>
              <a:cxnSpLocks/>
              <a:stCxn id="159" idx="2"/>
              <a:endCxn id="184"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73833DA9-4198-4FB5-879F-24B995B49E5E}"/>
                </a:ext>
              </a:extLst>
            </p:cNvPr>
            <p:cNvCxnSpPr>
              <a:cxnSpLocks/>
              <a:endCxn id="184"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85736CA7-46C1-4049-84B3-18CA838BCA1D}"/>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EA1E05BC-0F05-4DEE-BF27-64CC1AA0A45A}"/>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959D4C32-1690-4A98-898D-1E98A78C2474}"/>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A32656DF-B1E6-4820-97FF-D938BE9E00C9}"/>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51E9D4C9-FA3C-4D3F-94E9-F73D0F378295}"/>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30959951-567E-495E-9504-4FEE5E2D9070}"/>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8D6B03FD-2D8B-4B5D-8A26-5EA666EF4511}"/>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7" name="Straight Connector 186">
              <a:extLst>
                <a:ext uri="{FF2B5EF4-FFF2-40B4-BE49-F238E27FC236}">
                  <a16:creationId xmlns:a16="http://schemas.microsoft.com/office/drawing/2014/main" id="{2B8BE1A2-0227-4892-A103-F241189BD8FC}"/>
                </a:ext>
              </a:extLst>
            </p:cNvPr>
            <p:cNvCxnSpPr>
              <a:cxnSpLocks/>
              <a:stCxn id="186"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6FDB3D25-371F-4494-82B5-BC7066151323}"/>
                </a:ext>
              </a:extLst>
            </p:cNvPr>
            <p:cNvCxnSpPr>
              <a:cxnSpLocks/>
              <a:stCxn id="182" idx="4"/>
              <a:endCxn id="183"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DBAD6A1B-D845-4013-A334-F19E7D5CD102}"/>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0" name="Straight Connector 189">
              <a:extLst>
                <a:ext uri="{FF2B5EF4-FFF2-40B4-BE49-F238E27FC236}">
                  <a16:creationId xmlns:a16="http://schemas.microsoft.com/office/drawing/2014/main" id="{0E3B499A-4E94-4BE1-9928-92AED5C645CB}"/>
                </a:ext>
              </a:extLst>
            </p:cNvPr>
            <p:cNvCxnSpPr>
              <a:cxnSpLocks/>
              <a:stCxn id="189" idx="3"/>
              <a:endCxn id="153"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80E175B2-E1F4-4A26-AA60-86211971C3FF}"/>
                </a:ext>
              </a:extLst>
            </p:cNvPr>
            <p:cNvCxnSpPr>
              <a:cxnSpLocks/>
              <a:stCxn id="189" idx="2"/>
              <a:endCxn id="64"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8E6B1408-9D0F-4935-BA7F-2206F3EF95B7}"/>
                </a:ext>
              </a:extLst>
            </p:cNvPr>
            <p:cNvCxnSpPr>
              <a:cxnSpLocks/>
              <a:stCxn id="182" idx="7"/>
              <a:endCxn id="66"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A6A9E8A-3D68-4785-8C8E-0EBF780D0023}"/>
                </a:ext>
              </a:extLst>
            </p:cNvPr>
            <p:cNvCxnSpPr>
              <a:cxnSpLocks/>
              <a:endCxn id="182"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4" name="Chord 193">
              <a:extLst>
                <a:ext uri="{FF2B5EF4-FFF2-40B4-BE49-F238E27FC236}">
                  <a16:creationId xmlns:a16="http://schemas.microsoft.com/office/drawing/2014/main" id="{023F3C0D-14E4-40B2-9F27-9ACAD81DD9F6}"/>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712BDE26-258C-4FF0-BC18-8910490C5F5F}"/>
                </a:ext>
              </a:extLst>
            </p:cNvPr>
            <p:cNvCxnSpPr>
              <a:cxnSpLocks/>
              <a:stCxn id="185"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6096FDB1-4B71-4A75-9AA3-4F96F5881646}"/>
                </a:ext>
              </a:extLst>
            </p:cNvPr>
            <p:cNvCxnSpPr>
              <a:cxnSpLocks/>
              <a:stCxn id="181" idx="6"/>
              <a:endCxn id="64"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7B89D8F-6A08-4805-8C25-4D9BCE212592}"/>
                </a:ext>
              </a:extLst>
            </p:cNvPr>
            <p:cNvCxnSpPr>
              <a:cxnSpLocks/>
              <a:stCxn id="181" idx="5"/>
              <a:endCxn id="157"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E7A40B4-9ADE-4BA7-9BB1-83B574569578}"/>
                </a:ext>
              </a:extLst>
            </p:cNvPr>
            <p:cNvCxnSpPr>
              <a:cxnSpLocks/>
              <a:stCxn id="66" idx="0"/>
              <a:endCxn id="181"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FA69F0CF-5DC4-4761-9D51-B8A423A137BF}"/>
                </a:ext>
              </a:extLst>
            </p:cNvPr>
            <p:cNvCxnSpPr>
              <a:cxnSpLocks/>
              <a:stCxn id="186" idx="5"/>
              <a:endCxn id="158"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12F26D0-03E7-477A-B29A-E2BF233B528D}"/>
                </a:ext>
              </a:extLst>
            </p:cNvPr>
            <p:cNvCxnSpPr>
              <a:cxnSpLocks/>
              <a:stCxn id="153" idx="7"/>
              <a:endCxn id="64"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2A82C2C0-D6FE-44CF-9184-64CAEA9102CD}"/>
                </a:ext>
              </a:extLst>
            </p:cNvPr>
            <p:cNvCxnSpPr>
              <a:cxnSpLocks/>
              <a:stCxn id="82" idx="7"/>
              <a:endCxn id="189"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BFCFE9A-F4B5-4509-9611-276E14B5399C}"/>
                </a:ext>
              </a:extLst>
            </p:cNvPr>
            <p:cNvCxnSpPr>
              <a:cxnSpLocks/>
              <a:stCxn id="156" idx="7"/>
              <a:endCxn id="71"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D389A29-AE70-421F-87E4-145F52CE08FC}"/>
                </a:ext>
              </a:extLst>
            </p:cNvPr>
            <p:cNvCxnSpPr>
              <a:cxnSpLocks/>
              <a:stCxn id="156" idx="6"/>
              <a:endCxn id="189"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D82203E-6ABC-4015-85CC-41649AE6B182}"/>
                </a:ext>
              </a:extLst>
            </p:cNvPr>
            <p:cNvCxnSpPr>
              <a:cxnSpLocks/>
              <a:stCxn id="72" idx="0"/>
              <a:endCxn id="156"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D6077C3D-77AE-4E5D-9D79-62E975588AD9}"/>
                </a:ext>
              </a:extLst>
            </p:cNvPr>
            <p:cNvCxnSpPr>
              <a:cxnSpLocks/>
              <a:stCxn id="212" idx="0"/>
              <a:endCxn id="211"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C82A8B2-9287-45F5-BFBE-6DCC7F83C417}"/>
                </a:ext>
              </a:extLst>
            </p:cNvPr>
            <p:cNvCxnSpPr>
              <a:cxnSpLocks/>
              <a:stCxn id="80" idx="0"/>
              <a:endCxn id="211"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C6D5F02A-614B-4D16-A793-BFA738D25909}"/>
                </a:ext>
              </a:extLst>
            </p:cNvPr>
            <p:cNvCxnSpPr>
              <a:cxnSpLocks/>
              <a:stCxn id="79" idx="0"/>
              <a:endCxn id="212"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0C1B9E72-ECF5-4245-A82C-6E0A183A09B2}"/>
                </a:ext>
              </a:extLst>
            </p:cNvPr>
            <p:cNvCxnSpPr>
              <a:cxnSpLocks/>
              <a:stCxn id="156" idx="1"/>
              <a:endCxn id="213"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9BAC8569-F3C3-4A8D-8BD9-1AD98B1DF1C8}"/>
                </a:ext>
              </a:extLst>
            </p:cNvPr>
            <p:cNvCxnSpPr>
              <a:cxnSpLocks/>
              <a:stCxn id="72" idx="0"/>
              <a:endCxn id="213"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855AA0D4-9ADE-40C0-A873-81A5778C658F}"/>
                </a:ext>
              </a:extLst>
            </p:cNvPr>
            <p:cNvCxnSpPr>
              <a:cxnSpLocks/>
              <a:stCxn id="213" idx="7"/>
              <a:endCxn id="212"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9DA39CD6-B4D3-420C-902C-C362CC473112}"/>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8C17FD21-CE68-4D84-B1CC-98196A96C5C9}"/>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7453D88A-BB14-42E1-9FFA-ACD2113CBC92}"/>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4" name="Straight Connector 213">
              <a:extLst>
                <a:ext uri="{FF2B5EF4-FFF2-40B4-BE49-F238E27FC236}">
                  <a16:creationId xmlns:a16="http://schemas.microsoft.com/office/drawing/2014/main" id="{2246EFC8-9F87-4142-861E-A735ED5797B8}"/>
                </a:ext>
              </a:extLst>
            </p:cNvPr>
            <p:cNvCxnSpPr>
              <a:cxnSpLocks/>
              <a:stCxn id="77" idx="0"/>
              <a:endCxn id="211"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E17BF48-C2F9-4DCD-832B-83DF2AD3A0E6}"/>
                </a:ext>
              </a:extLst>
            </p:cNvPr>
            <p:cNvCxnSpPr>
              <a:cxnSpLocks/>
              <a:endCxn id="77"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5283475"/>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837966"/>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4EACB64-F6DC-4D86-A45D-D1CA4F9266F7}"/>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12" name="Straight Connector 11">
              <a:extLst>
                <a:ext uri="{FF2B5EF4-FFF2-40B4-BE49-F238E27FC236}">
                  <a16:creationId xmlns:a16="http://schemas.microsoft.com/office/drawing/2014/main" id="{704D3738-1F49-4305-950A-D880AC31CE47}"/>
                </a:ext>
              </a:extLst>
            </p:cNvPr>
            <p:cNvCxnSpPr>
              <a:cxnSpLocks/>
              <a:stCxn id="75" idx="7"/>
              <a:endCxn id="73"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9DC4ED5-DE79-4FC3-994C-E0B81963F0E9}"/>
                </a:ext>
              </a:extLst>
            </p:cNvPr>
            <p:cNvCxnSpPr>
              <a:cxnSpLocks/>
              <a:stCxn id="73" idx="4"/>
              <a:endCxn id="92"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33E94FC-DED1-43CD-A071-8E30A7F69D0A}"/>
                </a:ext>
              </a:extLst>
            </p:cNvPr>
            <p:cNvCxnSpPr>
              <a:cxnSpLocks/>
              <a:stCxn id="78" idx="2"/>
              <a:endCxn id="90"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6E2A120-BA3C-45EC-B0DA-1D355A4D2FEF}"/>
                </a:ext>
              </a:extLst>
            </p:cNvPr>
            <p:cNvCxnSpPr>
              <a:cxnSpLocks/>
              <a:stCxn id="92" idx="5"/>
              <a:endCxn id="78"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4B7CE50-8125-4E04-9178-0906C42E8E2B}"/>
                </a:ext>
              </a:extLst>
            </p:cNvPr>
            <p:cNvCxnSpPr>
              <a:cxnSpLocks/>
              <a:stCxn id="73" idx="5"/>
              <a:endCxn id="91"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F1337BB-BDB0-49D5-A49A-8D450CCBB68B}"/>
                </a:ext>
              </a:extLst>
            </p:cNvPr>
            <p:cNvCxnSpPr>
              <a:cxnSpLocks/>
              <a:stCxn id="78" idx="0"/>
              <a:endCxn id="91"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1C337AF-FFEE-4696-BF32-1C056F3D3CD7}"/>
                </a:ext>
              </a:extLst>
            </p:cNvPr>
            <p:cNvCxnSpPr>
              <a:cxnSpLocks/>
              <a:stCxn id="92" idx="3"/>
              <a:endCxn id="90"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576D6D-A4F2-42F5-8411-E870BB87E365}"/>
                </a:ext>
              </a:extLst>
            </p:cNvPr>
            <p:cNvCxnSpPr>
              <a:cxnSpLocks/>
              <a:stCxn id="198" idx="7"/>
              <a:endCxn id="80"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FF4653-F227-4477-8138-0A6799FD94A0}"/>
                </a:ext>
              </a:extLst>
            </p:cNvPr>
            <p:cNvCxnSpPr>
              <a:cxnSpLocks/>
              <a:stCxn id="78" idx="7"/>
              <a:endCxn id="80"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3E0AE9-A816-4815-BBB8-282F17C8B22D}"/>
                </a:ext>
              </a:extLst>
            </p:cNvPr>
            <p:cNvCxnSpPr>
              <a:cxnSpLocks/>
              <a:stCxn id="77"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CDD51C-919F-45F5-A96A-DAFEF0997DF6}"/>
                </a:ext>
              </a:extLst>
            </p:cNvPr>
            <p:cNvCxnSpPr>
              <a:cxnSpLocks/>
              <a:stCxn id="92" idx="6"/>
              <a:endCxn id="91"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9BA0421-6991-44E9-AF0E-843D62015B26}"/>
                </a:ext>
              </a:extLst>
            </p:cNvPr>
            <p:cNvCxnSpPr>
              <a:cxnSpLocks/>
              <a:stCxn id="77" idx="0"/>
              <a:endCxn id="90"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A863F8D-2EED-41D5-A5EB-3D129FFDC105}"/>
                </a:ext>
              </a:extLst>
            </p:cNvPr>
            <p:cNvCxnSpPr>
              <a:cxnSpLocks/>
              <a:stCxn id="91" idx="6"/>
              <a:endCxn id="80"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D5A6FE-4B60-4C8A-BA7A-F239A6677C5B}"/>
                </a:ext>
              </a:extLst>
            </p:cNvPr>
            <p:cNvCxnSpPr>
              <a:cxnSpLocks/>
              <a:stCxn id="79" idx="0"/>
              <a:endCxn id="80"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7FF5816-7300-42BA-B9D4-E2A6EAFD7AA9}"/>
                </a:ext>
              </a:extLst>
            </p:cNvPr>
            <p:cNvCxnSpPr>
              <a:cxnSpLocks/>
              <a:stCxn id="82" idx="1"/>
              <a:endCxn id="80"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BE10980-498E-4605-B4E6-774FAAB7145C}"/>
                </a:ext>
              </a:extLst>
            </p:cNvPr>
            <p:cNvCxnSpPr>
              <a:cxnSpLocks/>
              <a:stCxn id="82" idx="0"/>
              <a:endCxn id="81"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397650E-BEED-4006-A581-4CDF45A0BA8B}"/>
                </a:ext>
              </a:extLst>
            </p:cNvPr>
            <p:cNvCxnSpPr>
              <a:cxnSpLocks/>
              <a:stCxn id="81" idx="2"/>
              <a:endCxn id="80"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8CF99B7-5530-49BF-8B28-3C8367DC9770}"/>
                </a:ext>
              </a:extLst>
            </p:cNvPr>
            <p:cNvCxnSpPr>
              <a:cxnSpLocks/>
              <a:stCxn id="81" idx="7"/>
              <a:endCxn id="221"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F86948F-C0D6-48A4-87E8-19C3DEC43EE1}"/>
                </a:ext>
              </a:extLst>
            </p:cNvPr>
            <p:cNvCxnSpPr>
              <a:cxnSpLocks/>
              <a:stCxn id="81" idx="6"/>
              <a:endCxn id="88"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BEA126F-7910-4476-A59A-64E8A2E38E7E}"/>
                </a:ext>
              </a:extLst>
            </p:cNvPr>
            <p:cNvCxnSpPr>
              <a:cxnSpLocks/>
              <a:stCxn id="88" idx="7"/>
              <a:endCxn id="89"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13C5884-C34F-47F0-BE60-6C9106AF552F}"/>
                </a:ext>
              </a:extLst>
            </p:cNvPr>
            <p:cNvCxnSpPr>
              <a:cxnSpLocks/>
              <a:stCxn id="74" idx="0"/>
              <a:endCxn id="73"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7866AE0-4F25-4009-9DFE-CF239EA9260D}"/>
                </a:ext>
              </a:extLst>
            </p:cNvPr>
            <p:cNvCxnSpPr>
              <a:cxnSpLocks/>
              <a:stCxn id="90" idx="2"/>
              <a:endCxn id="74"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9803D01-C5FD-4EBB-AE00-2614A8CA545E}"/>
                </a:ext>
              </a:extLst>
            </p:cNvPr>
            <p:cNvCxnSpPr>
              <a:cxnSpLocks/>
              <a:stCxn id="77" idx="1"/>
              <a:endCxn id="74"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DC08BE8-D5F0-498B-BB4E-FBED49AB494E}"/>
                </a:ext>
              </a:extLst>
            </p:cNvPr>
            <p:cNvCxnSpPr>
              <a:cxnSpLocks/>
              <a:stCxn id="76" idx="7"/>
              <a:endCxn id="74"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B1D56B-291E-4216-9EA0-80E7EDE9D183}"/>
                </a:ext>
              </a:extLst>
            </p:cNvPr>
            <p:cNvCxnSpPr>
              <a:cxnSpLocks/>
              <a:stCxn id="75" idx="6"/>
              <a:endCxn id="74"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C1C7AA9-1829-48BD-8151-236DFAE427E2}"/>
                </a:ext>
              </a:extLst>
            </p:cNvPr>
            <p:cNvCxnSpPr>
              <a:cxnSpLocks/>
              <a:stCxn id="95" idx="7"/>
              <a:endCxn id="75"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AACE93C-CD87-4F33-9527-435007FE31B5}"/>
                </a:ext>
              </a:extLst>
            </p:cNvPr>
            <p:cNvCxnSpPr>
              <a:cxnSpLocks/>
              <a:stCxn id="95" idx="6"/>
              <a:endCxn id="76"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B33C47F-7213-48ED-A34A-B4E8ED4E8D65}"/>
                </a:ext>
              </a:extLst>
            </p:cNvPr>
            <p:cNvCxnSpPr>
              <a:cxnSpLocks/>
              <a:stCxn id="95"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DE51260-8D0F-4256-8861-98A13917DD40}"/>
                </a:ext>
              </a:extLst>
            </p:cNvPr>
            <p:cNvCxnSpPr>
              <a:cxnSpLocks/>
              <a:stCxn id="76"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58E40CD-E48A-489D-84EB-520DD12AC01D}"/>
                </a:ext>
              </a:extLst>
            </p:cNvPr>
            <p:cNvCxnSpPr>
              <a:cxnSpLocks/>
              <a:stCxn id="76"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B7C1B98-1A90-438F-B4CA-0BFBB8A7470A}"/>
                </a:ext>
              </a:extLst>
            </p:cNvPr>
            <p:cNvCxnSpPr>
              <a:cxnSpLocks/>
              <a:stCxn id="77"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4BA9C7E-F0CE-401F-8107-0B94794A8382}"/>
                </a:ext>
              </a:extLst>
            </p:cNvPr>
            <p:cNvCxnSpPr>
              <a:cxnSpLocks/>
              <a:stCxn id="76" idx="6"/>
              <a:endCxn id="77"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E76DFDC-F08A-405A-83EC-F4AEEFC48A1C}"/>
                </a:ext>
              </a:extLst>
            </p:cNvPr>
            <p:cNvCxnSpPr>
              <a:cxnSpLocks/>
              <a:stCxn id="77" idx="6"/>
              <a:endCxn id="78"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199D4C6-A216-4382-8B36-86D88E58A1B3}"/>
                </a:ext>
              </a:extLst>
            </p:cNvPr>
            <p:cNvCxnSpPr>
              <a:cxnSpLocks/>
              <a:stCxn id="79" idx="2"/>
              <a:endCxn id="78"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6429844-69E7-44D1-A1A2-9EE22988C5BF}"/>
                </a:ext>
              </a:extLst>
            </p:cNvPr>
            <p:cNvCxnSpPr>
              <a:cxnSpLocks/>
              <a:stCxn id="100" idx="0"/>
              <a:endCxn id="78"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03D7BAA-845E-4D3E-A3E5-D796E8024EDA}"/>
                </a:ext>
              </a:extLst>
            </p:cNvPr>
            <p:cNvCxnSpPr>
              <a:cxnSpLocks/>
              <a:endCxn id="78"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1BE08B2-DF35-4D2F-84DB-5D09F65B7FDB}"/>
                </a:ext>
              </a:extLst>
            </p:cNvPr>
            <p:cNvCxnSpPr>
              <a:cxnSpLocks/>
              <a:stCxn id="100" idx="2"/>
              <a:endCxn id="79"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53B9BF4-39A6-4069-9A16-273212237888}"/>
                </a:ext>
              </a:extLst>
            </p:cNvPr>
            <p:cNvCxnSpPr>
              <a:cxnSpLocks/>
              <a:stCxn id="82" idx="2"/>
              <a:endCxn id="79"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F40B2A9-B623-416B-A189-26C101D57F74}"/>
                </a:ext>
              </a:extLst>
            </p:cNvPr>
            <p:cNvCxnSpPr>
              <a:cxnSpLocks/>
              <a:stCxn id="82"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B815F44-0A1E-409B-A750-283786AB936C}"/>
                </a:ext>
              </a:extLst>
            </p:cNvPr>
            <p:cNvCxnSpPr>
              <a:cxnSpLocks/>
              <a:stCxn id="83"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914A2FD-5FB1-4D90-B8DB-66B6ED04A33C}"/>
                </a:ext>
              </a:extLst>
            </p:cNvPr>
            <p:cNvCxnSpPr>
              <a:cxnSpLocks/>
              <a:stCxn id="83" idx="2"/>
              <a:endCxn id="82"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AEEB89A-40CB-46F8-AE2E-A7C682EBF614}"/>
                </a:ext>
              </a:extLst>
            </p:cNvPr>
            <p:cNvCxnSpPr>
              <a:cxnSpLocks/>
              <a:stCxn id="88" idx="4"/>
              <a:endCxn id="83"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682DFDF-85DE-45E8-AC6A-691595799133}"/>
                </a:ext>
              </a:extLst>
            </p:cNvPr>
            <p:cNvCxnSpPr>
              <a:cxnSpLocks/>
              <a:stCxn id="87" idx="3"/>
              <a:endCxn id="83"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161B6C-1EF1-41BF-B970-66B43097166D}"/>
                </a:ext>
              </a:extLst>
            </p:cNvPr>
            <p:cNvCxnSpPr>
              <a:cxnSpLocks/>
              <a:stCxn id="87" idx="2"/>
              <a:endCxn id="88"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497732-9A0D-4BA9-A3EB-326C68F6E994}"/>
                </a:ext>
              </a:extLst>
            </p:cNvPr>
            <p:cNvCxnSpPr>
              <a:cxnSpLocks/>
              <a:stCxn id="87" idx="1"/>
              <a:endCxn id="89"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32D1DA8-0273-4EF1-924A-8B46FB2CF8F1}"/>
                </a:ext>
              </a:extLst>
            </p:cNvPr>
            <p:cNvCxnSpPr>
              <a:cxnSpLocks/>
              <a:stCxn id="85" idx="1"/>
              <a:endCxn id="89"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2FCB82D-8708-425D-A3B6-B172D17A6FA6}"/>
                </a:ext>
              </a:extLst>
            </p:cNvPr>
            <p:cNvCxnSpPr>
              <a:cxnSpLocks/>
              <a:stCxn id="85" idx="0"/>
              <a:endCxn id="86"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265677F-95F5-4423-B754-87E500393D70}"/>
                </a:ext>
              </a:extLst>
            </p:cNvPr>
            <p:cNvCxnSpPr>
              <a:cxnSpLocks/>
              <a:stCxn id="157" idx="7"/>
              <a:endCxn id="222"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4E6AC30-8E35-4B56-96E5-C7DAB8D82E35}"/>
                </a:ext>
              </a:extLst>
            </p:cNvPr>
            <p:cNvCxnSpPr>
              <a:cxnSpLocks/>
              <a:endCxn id="84"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133DFC5-31F5-49B0-B3CC-B98028E3A0BE}"/>
                </a:ext>
              </a:extLst>
            </p:cNvPr>
            <p:cNvCxnSpPr>
              <a:cxnSpLocks/>
              <a:stCxn id="157" idx="0"/>
              <a:endCxn id="221"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7FB2F6C-6810-4E2D-8D37-0788A2551D60}"/>
                </a:ext>
              </a:extLst>
            </p:cNvPr>
            <p:cNvCxnSpPr>
              <a:cxnSpLocks/>
              <a:stCxn id="169" idx="0"/>
              <a:endCxn id="220"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15964A5-B700-4CBD-BD81-1A84A3507082}"/>
                </a:ext>
              </a:extLst>
            </p:cNvPr>
            <p:cNvCxnSpPr>
              <a:cxnSpLocks/>
              <a:stCxn id="169" idx="1"/>
              <a:endCxn id="86"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7779A71-438D-434D-BBFB-DFE1487EA9C4}"/>
                </a:ext>
              </a:extLst>
            </p:cNvPr>
            <p:cNvCxnSpPr>
              <a:cxnSpLocks/>
              <a:stCxn id="86" idx="2"/>
              <a:endCxn id="89"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52A269-A497-4640-B811-1C974A65273E}"/>
                </a:ext>
              </a:extLst>
            </p:cNvPr>
            <p:cNvCxnSpPr>
              <a:cxnSpLocks/>
              <a:stCxn id="85" idx="2"/>
              <a:endCxn id="87"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10BCE6A-4C4D-4857-BC2D-4EB3AAA62B9D}"/>
                </a:ext>
              </a:extLst>
            </p:cNvPr>
            <p:cNvCxnSpPr>
              <a:cxnSpLocks/>
              <a:stCxn id="84" idx="1"/>
              <a:endCxn id="87"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2505390-3D04-4448-99D7-3866405042D6}"/>
                </a:ext>
              </a:extLst>
            </p:cNvPr>
            <p:cNvCxnSpPr>
              <a:cxnSpLocks/>
              <a:stCxn id="84" idx="3"/>
              <a:endCxn id="101"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3E50851-308A-4438-9438-BE8B348193CB}"/>
                </a:ext>
              </a:extLst>
            </p:cNvPr>
            <p:cNvCxnSpPr>
              <a:cxnSpLocks/>
              <a:stCxn id="87" idx="4"/>
              <a:endCxn id="101"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D45F8E3-7FF2-40A7-BCBA-2E6CBD41899D}"/>
                </a:ext>
              </a:extLst>
            </p:cNvPr>
            <p:cNvCxnSpPr>
              <a:cxnSpLocks/>
              <a:stCxn id="83" idx="5"/>
              <a:endCxn id="101"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DAFB949-400D-4400-BC4F-DBA9CC0EEBA9}"/>
                </a:ext>
              </a:extLst>
            </p:cNvPr>
            <p:cNvCxnSpPr>
              <a:cxnSpLocks/>
              <a:stCxn id="84" idx="7"/>
              <a:endCxn id="85"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7745037-3FFD-4EDA-BFA8-92A5E4A92941}"/>
                </a:ext>
              </a:extLst>
            </p:cNvPr>
            <p:cNvCxnSpPr>
              <a:cxnSpLocks/>
              <a:stCxn id="82" idx="7"/>
              <a:endCxn id="88"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B6DD90E-CECB-48D8-9C09-9A946B6C6ABF}"/>
                </a:ext>
              </a:extLst>
            </p:cNvPr>
            <p:cNvCxnSpPr>
              <a:cxnSpLocks/>
              <a:endCxn id="84"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E4A5ADD4-5F24-4DF6-8F20-B77540290AE4}"/>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8ED6EA5-F750-45AB-A683-778F327C6C01}"/>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62BE18B-7A1D-43B9-A55E-CEF877160205}"/>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4B39F48-4937-404F-B1AF-15E276E099E6}"/>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B3C8D0B-E13F-4E5D-9DE6-563452664085}"/>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8D7AE294-E310-432A-9324-B78E386BE323}"/>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8FC52C89-38CC-4AF2-85E3-87B5A598EE1C}"/>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C5572FB6-CFE7-481A-A0FB-7711EE52506E}"/>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62FE668C-5105-4522-B4CA-3A273ED79A5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426DDAB7-7227-4C76-8601-6479FB9C01D3}"/>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EDE7F169-AFB7-46B2-AC38-6BCE422841B3}"/>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2791E83B-92C0-4F95-9DE5-7810C021D4E6}"/>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BE9FE69-7E91-46D7-9E5A-A6FF7F2311AE}"/>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1C02B49-B24F-4193-A298-90486D71C674}"/>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D0899118-ADC6-4F28-BAB6-94D50541B836}"/>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A6CFB6D-D94D-4FCA-A585-5D1AFFCE66D5}"/>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1A3A147E-1347-4308-841C-55930A1A1A9B}"/>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DD8C943E-FB26-4B12-92EB-C3FEFDE517D2}"/>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A69EE418-A72F-45FA-A0AD-18C9D62FB7B3}"/>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29DF606-C256-4282-B1FF-9DFA5E9E389A}"/>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99552980-CB9E-4836-A77E-C496A528E3B6}"/>
                </a:ext>
              </a:extLst>
            </p:cNvPr>
            <p:cNvCxnSpPr>
              <a:cxnSpLocks/>
              <a:stCxn id="92" idx="2"/>
              <a:endCxn id="74"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C7C092-56B4-462E-92A7-532653311A81}"/>
                </a:ext>
              </a:extLst>
            </p:cNvPr>
            <p:cNvCxnSpPr>
              <a:cxnSpLocks/>
              <a:stCxn id="75" idx="4"/>
              <a:endCxn id="76"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D8A1A109-8F7A-4183-9A11-E765D0C6629C}"/>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a:extLst>
                <a:ext uri="{FF2B5EF4-FFF2-40B4-BE49-F238E27FC236}">
                  <a16:creationId xmlns:a16="http://schemas.microsoft.com/office/drawing/2014/main" id="{A318034E-465E-4490-8BC8-E85511B61F69}"/>
                </a:ext>
              </a:extLst>
            </p:cNvPr>
            <p:cNvCxnSpPr>
              <a:cxnSpLocks/>
              <a:stCxn id="95"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6CA6388-CAD7-4D26-9CA6-EC17F12A22E4}"/>
                </a:ext>
              </a:extLst>
            </p:cNvPr>
            <p:cNvCxnSpPr>
              <a:cxnSpLocks/>
              <a:stCxn id="95"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69A3EFA-3737-41BE-856D-8D8FEECD04C1}"/>
                </a:ext>
              </a:extLst>
            </p:cNvPr>
            <p:cNvCxnSpPr>
              <a:cxnSpLocks/>
              <a:stCxn id="95"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F98FC32-5DE6-4930-B9A8-C585278A7DCA}"/>
                </a:ext>
              </a:extLst>
            </p:cNvPr>
            <p:cNvCxnSpPr>
              <a:cxnSpLocks/>
              <a:endCxn id="75"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00" name="Chord 99">
              <a:extLst>
                <a:ext uri="{FF2B5EF4-FFF2-40B4-BE49-F238E27FC236}">
                  <a16:creationId xmlns:a16="http://schemas.microsoft.com/office/drawing/2014/main" id="{AB73C22A-AF7E-4860-B904-D413854E9B66}"/>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Chord 100">
              <a:extLst>
                <a:ext uri="{FF2B5EF4-FFF2-40B4-BE49-F238E27FC236}">
                  <a16:creationId xmlns:a16="http://schemas.microsoft.com/office/drawing/2014/main" id="{71E863EE-0198-402C-9FD9-008A4FAE210D}"/>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C504D352-670F-4A02-8C2C-3C136E212052}"/>
                </a:ext>
              </a:extLst>
            </p:cNvPr>
            <p:cNvCxnSpPr>
              <a:cxnSpLocks/>
              <a:stCxn id="100" idx="1"/>
              <a:endCxn id="82"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24EDF9B-C681-40F1-9C78-D1BAF2DCFB88}"/>
                </a:ext>
              </a:extLst>
            </p:cNvPr>
            <p:cNvCxnSpPr>
              <a:cxnSpLocks/>
              <a:endCxn id="154"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9BE984E-D6C4-45ED-AC5F-6CA44CC2A830}"/>
                </a:ext>
              </a:extLst>
            </p:cNvPr>
            <p:cNvCxnSpPr>
              <a:cxnSpLocks/>
              <a:endCxn id="169"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647C6A-E77D-4241-B0AD-B503284DEABA}"/>
                </a:ext>
              </a:extLst>
            </p:cNvPr>
            <p:cNvCxnSpPr>
              <a:cxnSpLocks/>
              <a:stCxn id="154" idx="0"/>
              <a:endCxn id="169"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CADA421-7C1A-419E-913C-4BE0416E341F}"/>
                </a:ext>
              </a:extLst>
            </p:cNvPr>
            <p:cNvCxnSpPr>
              <a:cxnSpLocks/>
              <a:stCxn id="220" idx="2"/>
              <a:endCxn id="156"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1B8D10F-73A7-4AE4-B54F-D284AD1EAAD3}"/>
                </a:ext>
              </a:extLst>
            </p:cNvPr>
            <p:cNvCxnSpPr>
              <a:cxnSpLocks/>
              <a:stCxn id="154" idx="7"/>
              <a:endCxn id="156"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75EAE93-3B0B-4788-8654-1B5BA9CDF860}"/>
                </a:ext>
              </a:extLst>
            </p:cNvPr>
            <p:cNvCxnSpPr>
              <a:cxnSpLocks/>
              <a:endCxn id="169"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77C7293-C76C-4888-8C53-86472AC49E86}"/>
                </a:ext>
              </a:extLst>
            </p:cNvPr>
            <p:cNvCxnSpPr>
              <a:cxnSpLocks/>
              <a:stCxn id="169" idx="6"/>
              <a:endCxn id="156"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B8BAC77-F0C7-45E5-8719-5F200BB12A30}"/>
                </a:ext>
              </a:extLst>
            </p:cNvPr>
            <p:cNvCxnSpPr>
              <a:cxnSpLocks/>
              <a:stCxn id="155" idx="0"/>
              <a:endCxn id="156"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F204A78-9D00-4AF2-98E3-24D22D372E14}"/>
                </a:ext>
              </a:extLst>
            </p:cNvPr>
            <p:cNvCxnSpPr>
              <a:cxnSpLocks/>
              <a:stCxn id="158" idx="1"/>
              <a:endCxn id="156"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5527AC-69A4-45CF-AB80-0DDD605EDC7B}"/>
                </a:ext>
              </a:extLst>
            </p:cNvPr>
            <p:cNvCxnSpPr>
              <a:cxnSpLocks/>
              <a:stCxn id="158" idx="0"/>
              <a:endCxn id="157"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888FBCE-458F-4AD1-A8E3-D1BF6C9466FD}"/>
                </a:ext>
              </a:extLst>
            </p:cNvPr>
            <p:cNvCxnSpPr>
              <a:cxnSpLocks/>
              <a:stCxn id="157" idx="2"/>
              <a:endCxn id="156"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D100506-150B-42C8-846D-74890F3BE12D}"/>
                </a:ext>
              </a:extLst>
            </p:cNvPr>
            <p:cNvCxnSpPr>
              <a:cxnSpLocks/>
              <a:stCxn id="157" idx="7"/>
              <a:endCxn id="165"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9FE94C9-B342-4E35-8C82-59B6A49359A1}"/>
                </a:ext>
              </a:extLst>
            </p:cNvPr>
            <p:cNvCxnSpPr>
              <a:cxnSpLocks/>
              <a:stCxn id="157" idx="6"/>
              <a:endCxn id="164"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F7E70F4-4BB8-4728-8872-F4DABBB689AE}"/>
                </a:ext>
              </a:extLst>
            </p:cNvPr>
            <p:cNvCxnSpPr>
              <a:cxnSpLocks/>
              <a:stCxn id="164" idx="7"/>
              <a:endCxn id="165"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A7AA665-C21F-4FD1-A398-4EF4E5B50117}"/>
                </a:ext>
              </a:extLst>
            </p:cNvPr>
            <p:cNvCxnSpPr>
              <a:cxnSpLocks/>
              <a:stCxn id="221" idx="1"/>
              <a:endCxn id="156"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D7DDC46-BF94-42E7-A246-DB83DF519F1D}"/>
                </a:ext>
              </a:extLst>
            </p:cNvPr>
            <p:cNvCxnSpPr>
              <a:cxnSpLocks/>
              <a:endCxn id="154"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E71FF4C-2CB4-4C13-B427-8D98888F44DF}"/>
                </a:ext>
              </a:extLst>
            </p:cNvPr>
            <p:cNvCxnSpPr>
              <a:cxnSpLocks/>
              <a:stCxn id="155" idx="2"/>
              <a:endCxn id="154"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346693C-01D6-4125-AADD-A3654B651D79}"/>
                </a:ext>
              </a:extLst>
            </p:cNvPr>
            <p:cNvCxnSpPr>
              <a:cxnSpLocks/>
              <a:stCxn id="170" idx="0"/>
              <a:endCxn id="154"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57773A4-B8C0-4FCD-8A31-7C9F705536D5}"/>
                </a:ext>
              </a:extLst>
            </p:cNvPr>
            <p:cNvCxnSpPr>
              <a:cxnSpLocks/>
              <a:endCxn id="154"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95D1C8E-6D17-4FDC-93A5-99B669505F71}"/>
                </a:ext>
              </a:extLst>
            </p:cNvPr>
            <p:cNvCxnSpPr>
              <a:cxnSpLocks/>
              <a:stCxn id="170" idx="2"/>
              <a:endCxn id="155"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EABA7AF0-3A56-465C-AF61-5DBD052798E2}"/>
                </a:ext>
              </a:extLst>
            </p:cNvPr>
            <p:cNvCxnSpPr>
              <a:cxnSpLocks/>
              <a:stCxn id="158" idx="2"/>
              <a:endCxn id="155"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243F2BF-F9D8-429F-90DA-E78E73126C8C}"/>
                </a:ext>
              </a:extLst>
            </p:cNvPr>
            <p:cNvCxnSpPr>
              <a:cxnSpLocks/>
              <a:stCxn id="158"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E358FDE-9A2D-4A01-8D71-D8250A7A9AA8}"/>
                </a:ext>
              </a:extLst>
            </p:cNvPr>
            <p:cNvCxnSpPr>
              <a:cxnSpLocks/>
              <a:stCxn id="159"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449AA7C-F4C4-49C0-A0DE-38CB1DE797E4}"/>
                </a:ext>
              </a:extLst>
            </p:cNvPr>
            <p:cNvCxnSpPr>
              <a:cxnSpLocks/>
              <a:stCxn id="159" idx="2"/>
              <a:endCxn id="158"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46F7A79-C3AE-4188-87B2-70776948AE86}"/>
                </a:ext>
              </a:extLst>
            </p:cNvPr>
            <p:cNvCxnSpPr>
              <a:cxnSpLocks/>
              <a:stCxn id="164" idx="4"/>
              <a:endCxn id="159"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F5BE79C-1A3D-40E7-AC0C-88FB84894E8E}"/>
                </a:ext>
              </a:extLst>
            </p:cNvPr>
            <p:cNvCxnSpPr>
              <a:cxnSpLocks/>
              <a:stCxn id="163" idx="3"/>
              <a:endCxn id="159"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5526B6F-8F0E-4D78-8F2C-415FFB0EA863}"/>
                </a:ext>
              </a:extLst>
            </p:cNvPr>
            <p:cNvCxnSpPr>
              <a:cxnSpLocks/>
              <a:stCxn id="163" idx="2"/>
              <a:endCxn id="164"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AAD7D67-2449-41DC-BB01-634C2CC5CA90}"/>
                </a:ext>
              </a:extLst>
            </p:cNvPr>
            <p:cNvCxnSpPr>
              <a:cxnSpLocks/>
              <a:stCxn id="163" idx="1"/>
              <a:endCxn id="165"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032821B-899B-4229-A325-0F9C670718AF}"/>
                </a:ext>
              </a:extLst>
            </p:cNvPr>
            <p:cNvCxnSpPr>
              <a:cxnSpLocks/>
              <a:stCxn id="161" idx="1"/>
              <a:endCxn id="165"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49F685F-5183-42C2-8EA4-96351F05D072}"/>
                </a:ext>
              </a:extLst>
            </p:cNvPr>
            <p:cNvCxnSpPr>
              <a:cxnSpLocks/>
              <a:stCxn id="161" idx="0"/>
              <a:endCxn id="162"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E1C7645-D925-4E2D-A0E8-B51DCCCB57FB}"/>
                </a:ext>
              </a:extLst>
            </p:cNvPr>
            <p:cNvCxnSpPr>
              <a:cxnSpLocks/>
              <a:stCxn id="167" idx="0"/>
              <a:endCxn id="166"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41F2AF3-2308-4D76-A583-35BAB53F06DD}"/>
                </a:ext>
              </a:extLst>
            </p:cNvPr>
            <p:cNvCxnSpPr>
              <a:cxnSpLocks/>
              <a:stCxn id="195" idx="7"/>
              <a:endCxn id="166"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E2F9636-1C93-4909-9C63-4B3772223745}"/>
                </a:ext>
              </a:extLst>
            </p:cNvPr>
            <p:cNvCxnSpPr>
              <a:cxnSpLocks/>
              <a:endCxn id="167"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9E88C23-1927-40A6-AC21-6E251665BADC}"/>
                </a:ext>
              </a:extLst>
            </p:cNvPr>
            <p:cNvCxnSpPr>
              <a:cxnSpLocks/>
              <a:stCxn id="194" idx="5"/>
              <a:endCxn id="168"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9A3E0C8-AF9F-4280-BD78-C8529493D753}"/>
                </a:ext>
              </a:extLst>
            </p:cNvPr>
            <p:cNvCxnSpPr>
              <a:cxnSpLocks/>
              <a:endCxn id="168"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3DC71A2-83D9-4223-8E75-1B362E7F98FC}"/>
                </a:ext>
              </a:extLst>
            </p:cNvPr>
            <p:cNvCxnSpPr>
              <a:cxnSpLocks/>
              <a:stCxn id="168"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09C4DFB-6823-4520-9AA7-8B3EE02E5101}"/>
                </a:ext>
              </a:extLst>
            </p:cNvPr>
            <p:cNvCxnSpPr>
              <a:cxnSpLocks/>
              <a:stCxn id="168" idx="3"/>
              <a:endCxn id="160"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C76C91C-B9F9-4973-9939-D2E92F564ACD}"/>
                </a:ext>
              </a:extLst>
            </p:cNvPr>
            <p:cNvCxnSpPr>
              <a:cxnSpLocks/>
              <a:stCxn id="168" idx="1"/>
              <a:endCxn id="161"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2330AB3-C1F9-4747-AACE-9F1B0A96C351}"/>
                </a:ext>
              </a:extLst>
            </p:cNvPr>
            <p:cNvCxnSpPr>
              <a:cxnSpLocks/>
              <a:stCxn id="167" idx="2"/>
              <a:endCxn id="161"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8D0DBDE-0F65-4233-8D7B-77331BEE99CB}"/>
                </a:ext>
              </a:extLst>
            </p:cNvPr>
            <p:cNvCxnSpPr>
              <a:cxnSpLocks/>
              <a:stCxn id="166" idx="3"/>
              <a:endCxn id="161"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014E3E66-8B0A-47BD-B9C9-417CC3ADAE56}"/>
                </a:ext>
              </a:extLst>
            </p:cNvPr>
            <p:cNvCxnSpPr>
              <a:cxnSpLocks/>
              <a:stCxn id="166" idx="2"/>
              <a:endCxn id="162"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28AEFE4-2910-4CED-B4D7-F7A3F8EE7CF2}"/>
                </a:ext>
              </a:extLst>
            </p:cNvPr>
            <p:cNvCxnSpPr>
              <a:cxnSpLocks/>
              <a:stCxn id="162" idx="1"/>
              <a:endCxn id="165"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FFE449F-670F-4167-8B43-D89814166B08}"/>
                </a:ext>
              </a:extLst>
            </p:cNvPr>
            <p:cNvCxnSpPr>
              <a:cxnSpLocks/>
              <a:stCxn id="161" idx="2"/>
              <a:endCxn id="163"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2405D2D-030C-4DAC-B794-9BBC41F3D834}"/>
                </a:ext>
              </a:extLst>
            </p:cNvPr>
            <p:cNvCxnSpPr>
              <a:cxnSpLocks/>
              <a:stCxn id="160" idx="1"/>
              <a:endCxn id="163"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3CE6960-5601-45C7-85A6-3973AC818CF9}"/>
                </a:ext>
              </a:extLst>
            </p:cNvPr>
            <p:cNvCxnSpPr>
              <a:cxnSpLocks/>
              <a:stCxn id="160" idx="3"/>
              <a:endCxn id="171"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CA3FB0B-6EBB-4408-8D7D-F9FF967223BE}"/>
                </a:ext>
              </a:extLst>
            </p:cNvPr>
            <p:cNvCxnSpPr>
              <a:cxnSpLocks/>
              <a:stCxn id="163" idx="4"/>
              <a:endCxn id="171"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B9DE8BE-2D92-4B85-8993-ECB0EB91A228}"/>
                </a:ext>
              </a:extLst>
            </p:cNvPr>
            <p:cNvCxnSpPr>
              <a:cxnSpLocks/>
              <a:stCxn id="159" idx="5"/>
              <a:endCxn id="171"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9AAB1D6-7D0A-417C-956F-5BFD23639146}"/>
                </a:ext>
              </a:extLst>
            </p:cNvPr>
            <p:cNvCxnSpPr>
              <a:cxnSpLocks/>
              <a:stCxn id="160" idx="7"/>
              <a:endCxn id="161"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8DF28450-0730-4B0A-A26E-D534794B6DF3}"/>
                </a:ext>
              </a:extLst>
            </p:cNvPr>
            <p:cNvCxnSpPr>
              <a:cxnSpLocks/>
              <a:stCxn id="158" idx="7"/>
              <a:endCxn id="164"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93A9E32-A037-43D6-933F-DA7EB114DB4F}"/>
                </a:ext>
              </a:extLst>
            </p:cNvPr>
            <p:cNvCxnSpPr>
              <a:cxnSpLocks/>
              <a:endCxn id="160"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A8B7A73-2086-4F11-BB21-B6E864E6E314}"/>
                </a:ext>
              </a:extLst>
            </p:cNvPr>
            <p:cNvCxnSpPr>
              <a:cxnSpLocks/>
              <a:stCxn id="168" idx="7"/>
              <a:endCxn id="167"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4C3A11FE-4072-4D3C-804B-3570821845CC}"/>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1A0B08EF-4BD4-4814-9B79-4368935600CA}"/>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44DAF39F-5C61-464C-A4F5-945DA27A4662}"/>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F4D400D4-41D4-40DE-B539-FB7C0982F34B}"/>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80FE1601-E3FE-4D7A-95C5-FFD6D4A8685E}"/>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B741604C-E3F9-486D-AE29-EF492B1A1788}"/>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AF4CDE30-744D-4947-B3B8-ED30CF1A30D2}"/>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E2F620CB-392E-4FAA-8A67-F25E97807347}"/>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0FEA6F20-99AC-4D40-B708-B3B81B5A897A}"/>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5786AEA3-C7A5-45D6-8A01-2216291697C7}"/>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C4F034F3-426A-4CAE-A8C9-DF6A8FEB5E28}"/>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4A1F5A1E-E949-4AEA-8329-998CA96706E3}"/>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00DD81B4-1428-4B6A-B851-6E57E57F558C}"/>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67825584-D7DD-4597-833B-E111FC550429}"/>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1835169F-3DE9-4A49-8101-B770748182FB}"/>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1472A75F-C429-4A29-B476-D96FD059C6D9}"/>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Chord 169">
              <a:extLst>
                <a:ext uri="{FF2B5EF4-FFF2-40B4-BE49-F238E27FC236}">
                  <a16:creationId xmlns:a16="http://schemas.microsoft.com/office/drawing/2014/main" id="{A40C06CB-7D79-4E4D-9B7A-708B546A21EE}"/>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Chord 170">
              <a:extLst>
                <a:ext uri="{FF2B5EF4-FFF2-40B4-BE49-F238E27FC236}">
                  <a16:creationId xmlns:a16="http://schemas.microsoft.com/office/drawing/2014/main" id="{6565F8F6-0886-4942-949E-121D3E2AAC15}"/>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2" name="Straight Connector 171">
              <a:extLst>
                <a:ext uri="{FF2B5EF4-FFF2-40B4-BE49-F238E27FC236}">
                  <a16:creationId xmlns:a16="http://schemas.microsoft.com/office/drawing/2014/main" id="{2722F8A0-DE2D-40E4-89A9-0EADC0CEFDEF}"/>
                </a:ext>
              </a:extLst>
            </p:cNvPr>
            <p:cNvCxnSpPr>
              <a:cxnSpLocks/>
              <a:stCxn id="170" idx="1"/>
              <a:endCxn id="158"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33D06C1-8096-4EE5-B774-48CBB9BAD524}"/>
                </a:ext>
              </a:extLst>
            </p:cNvPr>
            <p:cNvCxnSpPr>
              <a:cxnSpLocks/>
              <a:stCxn id="192" idx="6"/>
              <a:endCxn id="166"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42A6873-FC7D-4856-B818-956D6FE52E80}"/>
                </a:ext>
              </a:extLst>
            </p:cNvPr>
            <p:cNvCxnSpPr>
              <a:cxnSpLocks/>
              <a:stCxn id="189" idx="4"/>
              <a:endCxn id="195"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B9AAB9BE-C41A-4FDC-8BD7-B26A3E30F544}"/>
                </a:ext>
              </a:extLst>
            </p:cNvPr>
            <p:cNvCxnSpPr>
              <a:cxnSpLocks/>
              <a:stCxn id="195" idx="4"/>
              <a:endCxn id="194"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C4CF80DA-A156-44B0-8F96-1CD0D63063E8}"/>
                </a:ext>
              </a:extLst>
            </p:cNvPr>
            <p:cNvCxnSpPr>
              <a:cxnSpLocks/>
              <a:stCxn id="193"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127FBA-D38D-4771-853E-6F49A85FE626}"/>
                </a:ext>
              </a:extLst>
            </p:cNvPr>
            <p:cNvCxnSpPr>
              <a:cxnSpLocks/>
              <a:stCxn id="193" idx="0"/>
              <a:endCxn id="194"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68A6F5E-E31E-412A-A00D-F4F766ABA0D2}"/>
                </a:ext>
              </a:extLst>
            </p:cNvPr>
            <p:cNvCxnSpPr>
              <a:cxnSpLocks/>
              <a:stCxn id="203" idx="1"/>
              <a:endCxn id="189"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163E70D-B12B-4CB8-8BBF-88CF876B2267}"/>
                </a:ext>
              </a:extLst>
            </p:cNvPr>
            <p:cNvCxnSpPr>
              <a:cxnSpLocks/>
              <a:stCxn id="194" idx="2"/>
              <a:endCxn id="203"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3AA376E-4C09-47B2-A0E7-E791D6BE392B}"/>
                </a:ext>
              </a:extLst>
            </p:cNvPr>
            <p:cNvCxnSpPr>
              <a:cxnSpLocks/>
              <a:stCxn id="193"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BD804890-0FBC-4454-9B15-738CE4FC8E1D}"/>
                </a:ext>
              </a:extLst>
            </p:cNvPr>
            <p:cNvCxnSpPr>
              <a:cxnSpLocks/>
              <a:stCxn id="166" idx="1"/>
              <a:endCxn id="73"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351010D1-B2EE-43BB-A3B7-B8C93325E1D0}"/>
                </a:ext>
              </a:extLst>
            </p:cNvPr>
            <p:cNvCxnSpPr>
              <a:cxnSpLocks/>
              <a:stCxn id="191" idx="6"/>
              <a:endCxn id="190"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561224BB-32BF-4637-AC61-5F148C762355}"/>
                </a:ext>
              </a:extLst>
            </p:cNvPr>
            <p:cNvCxnSpPr>
              <a:cxnSpLocks/>
              <a:stCxn id="189" idx="7"/>
              <a:endCxn id="191"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0DB40E6-4D9C-4549-97E1-623E89487388}"/>
                </a:ext>
              </a:extLst>
            </p:cNvPr>
            <p:cNvCxnSpPr>
              <a:cxnSpLocks/>
              <a:stCxn id="189" idx="5"/>
              <a:endCxn id="192"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2E6FA45F-0DB9-401E-BE10-1EE567FE2EA5}"/>
                </a:ext>
              </a:extLst>
            </p:cNvPr>
            <p:cNvCxnSpPr>
              <a:cxnSpLocks/>
              <a:stCxn id="190" idx="3"/>
              <a:endCxn id="192"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98FD3B5-85C5-4A99-A4A2-34A9C1AC25D8}"/>
                </a:ext>
              </a:extLst>
            </p:cNvPr>
            <p:cNvCxnSpPr>
              <a:cxnSpLocks/>
              <a:stCxn id="192" idx="4"/>
              <a:endCxn id="195"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8F7A7626-E9F7-489A-8325-BFD819C8C80A}"/>
                </a:ext>
              </a:extLst>
            </p:cNvPr>
            <p:cNvCxnSpPr>
              <a:cxnSpLocks/>
              <a:stCxn id="168" idx="2"/>
              <a:endCxn id="193"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D044AC1-2AF8-4BF2-9759-461C512C112D}"/>
                </a:ext>
              </a:extLst>
            </p:cNvPr>
            <p:cNvCxnSpPr>
              <a:cxnSpLocks/>
              <a:endCxn id="193"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D3C2402F-C535-44B4-93BA-06C36EAEA759}"/>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22ABAAE8-04C7-48CF-843B-75D0E8B8AFAF}"/>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7CE63C74-37FD-460E-AB78-482E1BA4D11B}"/>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0BCD0F29-265E-4C09-8AC9-94E40324C0D1}"/>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63EFFC93-12B8-495A-849A-3100C4C5C6B1}"/>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6186239B-7067-4C64-BD93-BE2660F9BE6D}"/>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3674E492-3A32-400F-8638-7697B9B77464}"/>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id="{6DC926BB-EBFD-413B-933C-C7D54C3BAC94}"/>
                </a:ext>
              </a:extLst>
            </p:cNvPr>
            <p:cNvCxnSpPr>
              <a:cxnSpLocks/>
              <a:stCxn id="195"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9BB15203-EC88-467B-AB5E-9621E86746AD}"/>
                </a:ext>
              </a:extLst>
            </p:cNvPr>
            <p:cNvCxnSpPr>
              <a:cxnSpLocks/>
              <a:stCxn id="191" idx="4"/>
              <a:endCxn id="192"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8" name="Oval 197">
              <a:extLst>
                <a:ext uri="{FF2B5EF4-FFF2-40B4-BE49-F238E27FC236}">
                  <a16:creationId xmlns:a16="http://schemas.microsoft.com/office/drawing/2014/main" id="{98BE0E55-410F-4AB2-8570-7F03E846B0C4}"/>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9" name="Straight Connector 198">
              <a:extLst>
                <a:ext uri="{FF2B5EF4-FFF2-40B4-BE49-F238E27FC236}">
                  <a16:creationId xmlns:a16="http://schemas.microsoft.com/office/drawing/2014/main" id="{4C873B00-8DF4-4E46-A075-677E4C22DCA6}"/>
                </a:ext>
              </a:extLst>
            </p:cNvPr>
            <p:cNvCxnSpPr>
              <a:cxnSpLocks/>
              <a:stCxn id="198" idx="3"/>
              <a:endCxn id="162"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8A5A920-E4F9-4DBB-BEB5-1FC30B4C66A6}"/>
                </a:ext>
              </a:extLst>
            </p:cNvPr>
            <p:cNvCxnSpPr>
              <a:cxnSpLocks/>
              <a:stCxn id="198" idx="2"/>
              <a:endCxn id="73"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AA9B0325-F0DC-4852-A27D-AA949151CD22}"/>
                </a:ext>
              </a:extLst>
            </p:cNvPr>
            <p:cNvCxnSpPr>
              <a:cxnSpLocks/>
              <a:stCxn id="191" idx="7"/>
              <a:endCxn id="75"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D26F7FD-AF09-4B43-9801-BAED3374AD11}"/>
                </a:ext>
              </a:extLst>
            </p:cNvPr>
            <p:cNvCxnSpPr>
              <a:cxnSpLocks/>
              <a:endCxn id="191"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03" name="Chord 202">
              <a:extLst>
                <a:ext uri="{FF2B5EF4-FFF2-40B4-BE49-F238E27FC236}">
                  <a16:creationId xmlns:a16="http://schemas.microsoft.com/office/drawing/2014/main" id="{C6CE2EB0-4701-41F9-8447-56DD3253ECA6}"/>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4" name="Straight Connector 203">
              <a:extLst>
                <a:ext uri="{FF2B5EF4-FFF2-40B4-BE49-F238E27FC236}">
                  <a16:creationId xmlns:a16="http://schemas.microsoft.com/office/drawing/2014/main" id="{7B40281D-34B6-4DBA-85BF-F716FDAFA14D}"/>
                </a:ext>
              </a:extLst>
            </p:cNvPr>
            <p:cNvCxnSpPr>
              <a:cxnSpLocks/>
              <a:stCxn id="194"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60C3DBE8-1EA5-46CB-AC54-5AC9EF7DECDE}"/>
                </a:ext>
              </a:extLst>
            </p:cNvPr>
            <p:cNvCxnSpPr>
              <a:cxnSpLocks/>
              <a:stCxn id="190" idx="6"/>
              <a:endCxn id="73"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D056E06-068D-4235-A85A-709B03714432}"/>
                </a:ext>
              </a:extLst>
            </p:cNvPr>
            <p:cNvCxnSpPr>
              <a:cxnSpLocks/>
              <a:stCxn id="190" idx="5"/>
              <a:endCxn id="166"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444B01A-782A-4FE2-8BF7-001CC4D9233C}"/>
                </a:ext>
              </a:extLst>
            </p:cNvPr>
            <p:cNvCxnSpPr>
              <a:cxnSpLocks/>
              <a:stCxn id="75" idx="0"/>
              <a:endCxn id="190"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4C288527-707B-49FB-9DB7-8D1C6FDB08E2}"/>
                </a:ext>
              </a:extLst>
            </p:cNvPr>
            <p:cNvCxnSpPr>
              <a:cxnSpLocks/>
              <a:stCxn id="195" idx="5"/>
              <a:endCxn id="167"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03B44215-0C65-4DF8-9CBA-4AA497DBD8C7}"/>
                </a:ext>
              </a:extLst>
            </p:cNvPr>
            <p:cNvCxnSpPr>
              <a:cxnSpLocks/>
              <a:stCxn id="162" idx="7"/>
              <a:endCxn id="73"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7B6822C3-86C5-4E56-B536-B7531618D8D3}"/>
                </a:ext>
              </a:extLst>
            </p:cNvPr>
            <p:cNvCxnSpPr>
              <a:cxnSpLocks/>
              <a:stCxn id="91" idx="7"/>
              <a:endCxn id="198"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693C355-2CBC-4429-828E-805C087A2A08}"/>
                </a:ext>
              </a:extLst>
            </p:cNvPr>
            <p:cNvCxnSpPr>
              <a:cxnSpLocks/>
              <a:stCxn id="165" idx="7"/>
              <a:endCxn id="80"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EB61F2A-A368-4F5B-A098-97115A504D7B}"/>
                </a:ext>
              </a:extLst>
            </p:cNvPr>
            <p:cNvCxnSpPr>
              <a:cxnSpLocks/>
              <a:stCxn id="165" idx="6"/>
              <a:endCxn id="198"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E210156-2D68-4919-BFA8-8A0CF3DB8355}"/>
                </a:ext>
              </a:extLst>
            </p:cNvPr>
            <p:cNvCxnSpPr>
              <a:cxnSpLocks/>
              <a:stCxn id="81" idx="0"/>
              <a:endCxn id="165"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7BCCB5EF-2E04-4164-A385-5485B38316B5}"/>
                </a:ext>
              </a:extLst>
            </p:cNvPr>
            <p:cNvCxnSpPr>
              <a:cxnSpLocks/>
              <a:stCxn id="221" idx="0"/>
              <a:endCxn id="220"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96FC0A05-BD3D-4C61-AAB2-ED51D93C0CC3}"/>
                </a:ext>
              </a:extLst>
            </p:cNvPr>
            <p:cNvCxnSpPr>
              <a:cxnSpLocks/>
              <a:stCxn id="89" idx="0"/>
              <a:endCxn id="220"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7AC9D796-1C86-4C86-82F0-477CBA1666A5}"/>
                </a:ext>
              </a:extLst>
            </p:cNvPr>
            <p:cNvCxnSpPr>
              <a:cxnSpLocks/>
              <a:stCxn id="88" idx="0"/>
              <a:endCxn id="221"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14A547A0-7EC0-4101-AC5D-DAC611AB8BDC}"/>
                </a:ext>
              </a:extLst>
            </p:cNvPr>
            <p:cNvCxnSpPr>
              <a:cxnSpLocks/>
              <a:stCxn id="165" idx="1"/>
              <a:endCxn id="222"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2A771CB-9059-49B6-8378-F7E9C5B85404}"/>
                </a:ext>
              </a:extLst>
            </p:cNvPr>
            <p:cNvCxnSpPr>
              <a:cxnSpLocks/>
              <a:stCxn id="81" idx="0"/>
              <a:endCxn id="222"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3746C589-DAAE-4371-8DFB-8E27AD744666}"/>
                </a:ext>
              </a:extLst>
            </p:cNvPr>
            <p:cNvCxnSpPr>
              <a:cxnSpLocks/>
              <a:stCxn id="222" idx="7"/>
              <a:endCxn id="221"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20" name="Oval 219">
              <a:extLst>
                <a:ext uri="{FF2B5EF4-FFF2-40B4-BE49-F238E27FC236}">
                  <a16:creationId xmlns:a16="http://schemas.microsoft.com/office/drawing/2014/main" id="{C9C1B133-A6DE-498F-B625-896D5CE746B8}"/>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AC1A0D63-3B84-48AB-86B7-CD838890CA91}"/>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9CE5713B-2F81-4965-8C71-9BDCA71C86E8}"/>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3" name="Straight Connector 222">
              <a:extLst>
                <a:ext uri="{FF2B5EF4-FFF2-40B4-BE49-F238E27FC236}">
                  <a16:creationId xmlns:a16="http://schemas.microsoft.com/office/drawing/2014/main" id="{4F439034-524E-406B-B523-C253C3E15004}"/>
                </a:ext>
              </a:extLst>
            </p:cNvPr>
            <p:cNvCxnSpPr>
              <a:cxnSpLocks/>
              <a:stCxn id="86" idx="0"/>
              <a:endCxn id="220"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BCBA56F-2AB5-4BFD-8A3D-D179768BF868}"/>
                </a:ext>
              </a:extLst>
            </p:cNvPr>
            <p:cNvCxnSpPr>
              <a:cxnSpLocks/>
              <a:endCxn id="86"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D65883F-1E35-454C-BD75-14E14736726E}"/>
              </a:ext>
            </a:extLst>
          </p:cNvPr>
          <p:cNvSpPr/>
          <p:nvPr userDrawn="1"/>
        </p:nvSpPr>
        <p:spPr>
          <a:xfrm flipV="1">
            <a:off x="0" y="-5799"/>
            <a:ext cx="12192000" cy="407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endParaRPr>
          </a:p>
        </p:txBody>
      </p:sp>
      <p:grpSp>
        <p:nvGrpSpPr>
          <p:cNvPr id="3" name="Group 14">
            <a:extLst>
              <a:ext uri="{FF2B5EF4-FFF2-40B4-BE49-F238E27FC236}">
                <a16:creationId xmlns:a16="http://schemas.microsoft.com/office/drawing/2014/main" id="{DD86D43F-0B11-486B-871D-30E23A341921}"/>
              </a:ext>
            </a:extLst>
          </p:cNvPr>
          <p:cNvGrpSpPr/>
          <p:nvPr userDrawn="1"/>
        </p:nvGrpSpPr>
        <p:grpSpPr>
          <a:xfrm>
            <a:off x="4917086" y="1975299"/>
            <a:ext cx="2357831" cy="4144944"/>
            <a:chOff x="445712" y="1449040"/>
            <a:chExt cx="2113018" cy="3924176"/>
          </a:xfrm>
        </p:grpSpPr>
        <p:sp>
          <p:nvSpPr>
            <p:cNvPr id="4" name="Rounded Rectangle 15">
              <a:extLst>
                <a:ext uri="{FF2B5EF4-FFF2-40B4-BE49-F238E27FC236}">
                  <a16:creationId xmlns:a16="http://schemas.microsoft.com/office/drawing/2014/main" id="{7423505D-E6DA-4A35-90F0-F8D2B6C95B2A}"/>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16">
              <a:extLst>
                <a:ext uri="{FF2B5EF4-FFF2-40B4-BE49-F238E27FC236}">
                  <a16:creationId xmlns:a16="http://schemas.microsoft.com/office/drawing/2014/main" id="{64CBA8CE-47F7-4169-BECE-69FCE6ADBB34}"/>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6" name="Group 17">
              <a:extLst>
                <a:ext uri="{FF2B5EF4-FFF2-40B4-BE49-F238E27FC236}">
                  <a16:creationId xmlns:a16="http://schemas.microsoft.com/office/drawing/2014/main" id="{141B4784-7701-4A17-867A-F4D34EBD8198}"/>
                </a:ext>
              </a:extLst>
            </p:cNvPr>
            <p:cNvGrpSpPr/>
            <p:nvPr userDrawn="1"/>
          </p:nvGrpSpPr>
          <p:grpSpPr>
            <a:xfrm>
              <a:off x="1407705" y="5045834"/>
              <a:ext cx="211967" cy="211967"/>
              <a:chOff x="1549420" y="5712364"/>
              <a:chExt cx="312583" cy="312583"/>
            </a:xfrm>
          </p:grpSpPr>
          <p:sp>
            <p:nvSpPr>
              <p:cNvPr id="7" name="Oval 18">
                <a:extLst>
                  <a:ext uri="{FF2B5EF4-FFF2-40B4-BE49-F238E27FC236}">
                    <a16:creationId xmlns:a16="http://schemas.microsoft.com/office/drawing/2014/main" id="{215CEAFC-AC6C-41C9-98FB-BBD1FA3E505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ounded Rectangle 19">
                <a:extLst>
                  <a:ext uri="{FF2B5EF4-FFF2-40B4-BE49-F238E27FC236}">
                    <a16:creationId xmlns:a16="http://schemas.microsoft.com/office/drawing/2014/main" id="{EC8A6DC0-CEDB-48A3-9A94-633EA5395D2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9" name="Picture Placeholder 2">
            <a:extLst>
              <a:ext uri="{FF2B5EF4-FFF2-40B4-BE49-F238E27FC236}">
                <a16:creationId xmlns:a16="http://schemas.microsoft.com/office/drawing/2014/main" id="{01F4C0A7-37AD-46D2-9226-DD1EBA6D4B12}"/>
              </a:ext>
            </a:extLst>
          </p:cNvPr>
          <p:cNvSpPr>
            <a:spLocks noGrp="1"/>
          </p:cNvSpPr>
          <p:nvPr>
            <p:ph type="pic" idx="12" hasCustomPrompt="1"/>
          </p:nvPr>
        </p:nvSpPr>
        <p:spPr>
          <a:xfrm>
            <a:off x="5083388" y="2321178"/>
            <a:ext cx="2025226" cy="3321372"/>
          </a:xfrm>
          <a:prstGeom prst="rect">
            <a:avLst/>
          </a:prstGeom>
          <a:solidFill>
            <a:schemeClr val="bg1">
              <a:lumMod val="95000"/>
            </a:schemeClr>
          </a:solidFill>
          <a:ln w="12700">
            <a:solidFill>
              <a:schemeClr val="bg1">
                <a:lumMod val="50000"/>
              </a:schemeClr>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0" name="Text Placeholder 9">
            <a:extLst>
              <a:ext uri="{FF2B5EF4-FFF2-40B4-BE49-F238E27FC236}">
                <a16:creationId xmlns:a16="http://schemas.microsoft.com/office/drawing/2014/main" id="{50DC8F0C-9A4D-4387-9B33-6E14C75684AE}"/>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5574303"/>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974003"/>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spTree>
      <p:nvGrpSpPr>
        <p:cNvPr id="1" name=""/>
        <p:cNvGrpSpPr/>
        <p:nvPr/>
      </p:nvGrpSpPr>
      <p:grpSpPr>
        <a:xfrm>
          <a:off x="0" y="0"/>
          <a:ext cx="0" cy="0"/>
          <a:chOff x="0" y="0"/>
          <a:chExt cx="0" cy="0"/>
        </a:xfrm>
      </p:grpSpPr>
      <p:grpSp>
        <p:nvGrpSpPr>
          <p:cNvPr id="5" name="Graphic 14">
            <a:extLst>
              <a:ext uri="{FF2B5EF4-FFF2-40B4-BE49-F238E27FC236}">
                <a16:creationId xmlns:a16="http://schemas.microsoft.com/office/drawing/2014/main" id="{66D0986F-E9AB-4BB8-9CCC-463C22C22AC8}"/>
              </a:ext>
            </a:extLst>
          </p:cNvPr>
          <p:cNvGrpSpPr/>
          <p:nvPr userDrawn="1"/>
        </p:nvGrpSpPr>
        <p:grpSpPr>
          <a:xfrm>
            <a:off x="637723" y="3059055"/>
            <a:ext cx="4156177" cy="3268904"/>
            <a:chOff x="2444748" y="555045"/>
            <a:chExt cx="7282048" cy="5727454"/>
          </a:xfrm>
        </p:grpSpPr>
        <p:sp>
          <p:nvSpPr>
            <p:cNvPr id="6" name="Freeform: Shape 5">
              <a:extLst>
                <a:ext uri="{FF2B5EF4-FFF2-40B4-BE49-F238E27FC236}">
                  <a16:creationId xmlns:a16="http://schemas.microsoft.com/office/drawing/2014/main" id="{2ED2D22B-EA8C-402C-BFD2-3C8C5210B331}"/>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38EA7A8-9652-4648-8AEC-627E14A06219}"/>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03278011-9FD0-4BC8-BE34-9B970FFA9BAC}"/>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CD0688DD-7D30-4F6C-B1C4-C1AFF210C0CF}"/>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D226B76D-3730-4A02-AF03-D3A6D6C71076}"/>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1985ACE6-18FE-4B4E-8478-026B5D75589A}"/>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52B756D-9E3D-4A38-92FC-0C847E1F1E34}"/>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4BE3445-3A1E-46D6-8847-57A1CFDEC6F8}"/>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그림 개체 틀 2">
            <a:extLst>
              <a:ext uri="{FF2B5EF4-FFF2-40B4-BE49-F238E27FC236}">
                <a16:creationId xmlns:a16="http://schemas.microsoft.com/office/drawing/2014/main" id="{3691A1FA-03B4-4607-AE9E-FBA0D97D06BF}"/>
              </a:ext>
            </a:extLst>
          </p:cNvPr>
          <p:cNvSpPr>
            <a:spLocks noGrp="1"/>
          </p:cNvSpPr>
          <p:nvPr>
            <p:ph type="pic" sz="quarter" idx="14" hasCustomPrompt="1"/>
          </p:nvPr>
        </p:nvSpPr>
        <p:spPr>
          <a:xfrm>
            <a:off x="0" y="1"/>
            <a:ext cx="12192000" cy="3884023"/>
          </a:xfrm>
          <a:custGeom>
            <a:avLst/>
            <a:gdLst>
              <a:gd name="connsiteX0" fmla="*/ 0 w 9144000"/>
              <a:gd name="connsiteY0" fmla="*/ 0 h 1556792"/>
              <a:gd name="connsiteX1" fmla="*/ 9144000 w 9144000"/>
              <a:gd name="connsiteY1" fmla="*/ 0 h 1556792"/>
              <a:gd name="connsiteX2" fmla="*/ 9144000 w 9144000"/>
              <a:gd name="connsiteY2" fmla="*/ 1556792 h 1556792"/>
              <a:gd name="connsiteX3" fmla="*/ 0 w 9144000"/>
              <a:gd name="connsiteY3" fmla="*/ 1556792 h 1556792"/>
              <a:gd name="connsiteX4" fmla="*/ 0 w 9144000"/>
              <a:gd name="connsiteY4" fmla="*/ 0 h 1556792"/>
              <a:gd name="connsiteX0" fmla="*/ 0 w 9144000"/>
              <a:gd name="connsiteY0" fmla="*/ 0 h 3176042"/>
              <a:gd name="connsiteX1" fmla="*/ 9144000 w 9144000"/>
              <a:gd name="connsiteY1" fmla="*/ 0 h 3176042"/>
              <a:gd name="connsiteX2" fmla="*/ 9144000 w 9144000"/>
              <a:gd name="connsiteY2" fmla="*/ 3176042 h 3176042"/>
              <a:gd name="connsiteX3" fmla="*/ 0 w 9144000"/>
              <a:gd name="connsiteY3" fmla="*/ 1556792 h 3176042"/>
              <a:gd name="connsiteX4" fmla="*/ 0 w 9144000"/>
              <a:gd name="connsiteY4" fmla="*/ 0 h 3176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76042">
                <a:moveTo>
                  <a:pt x="0" y="0"/>
                </a:moveTo>
                <a:lnTo>
                  <a:pt x="9144000" y="0"/>
                </a:lnTo>
                <a:lnTo>
                  <a:pt x="9144000" y="3176042"/>
                </a:lnTo>
                <a:lnTo>
                  <a:pt x="0" y="1556792"/>
                </a:lnTo>
                <a:lnTo>
                  <a:pt x="0" y="0"/>
                </a:lnTo>
                <a:close/>
              </a:path>
            </a:pathLst>
          </a:cu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
        <p:nvSpPr>
          <p:cNvPr id="4" name="그림 개체 틀 2">
            <a:extLst>
              <a:ext uri="{FF2B5EF4-FFF2-40B4-BE49-F238E27FC236}">
                <a16:creationId xmlns:a16="http://schemas.microsoft.com/office/drawing/2014/main" id="{6D7EA1BA-3C62-48F3-A1C4-E3A6BD5C3FDC}"/>
              </a:ext>
            </a:extLst>
          </p:cNvPr>
          <p:cNvSpPr>
            <a:spLocks noGrp="1"/>
          </p:cNvSpPr>
          <p:nvPr>
            <p:ph type="pic" sz="quarter" idx="42" hasCustomPrompt="1"/>
          </p:nvPr>
        </p:nvSpPr>
        <p:spPr>
          <a:xfrm>
            <a:off x="767538" y="3202164"/>
            <a:ext cx="3917673" cy="2251458"/>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216366204"/>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6" name="Group 215">
            <a:extLst>
              <a:ext uri="{FF2B5EF4-FFF2-40B4-BE49-F238E27FC236}">
                <a16:creationId xmlns:a16="http://schemas.microsoft.com/office/drawing/2014/main" id="{CD7B0E81-B610-4A9D-8254-4298324FFAC9}"/>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217" name="Straight Connector 216">
              <a:extLst>
                <a:ext uri="{FF2B5EF4-FFF2-40B4-BE49-F238E27FC236}">
                  <a16:creationId xmlns:a16="http://schemas.microsoft.com/office/drawing/2014/main" id="{E7893C73-8077-4BE1-981D-D4BE31914B05}"/>
                </a:ext>
              </a:extLst>
            </p:cNvPr>
            <p:cNvCxnSpPr>
              <a:cxnSpLocks/>
              <a:stCxn id="280" idx="7"/>
              <a:endCxn id="27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8C258B3-310A-48E5-BA88-63CA0E07DA1F}"/>
                </a:ext>
              </a:extLst>
            </p:cNvPr>
            <p:cNvCxnSpPr>
              <a:cxnSpLocks/>
              <a:stCxn id="278" idx="4"/>
              <a:endCxn id="29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00883803-C1B8-48C6-BA64-7F4B323A2CA1}"/>
                </a:ext>
              </a:extLst>
            </p:cNvPr>
            <p:cNvCxnSpPr>
              <a:cxnSpLocks/>
              <a:stCxn id="283" idx="2"/>
              <a:endCxn id="29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77DCBF3-4B2A-4A40-AAD9-8D2E62B936C9}"/>
                </a:ext>
              </a:extLst>
            </p:cNvPr>
            <p:cNvCxnSpPr>
              <a:cxnSpLocks/>
              <a:stCxn id="297" idx="5"/>
              <a:endCxn id="28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0344E688-E110-4DFA-8A04-DF20F31191F9}"/>
                </a:ext>
              </a:extLst>
            </p:cNvPr>
            <p:cNvCxnSpPr>
              <a:cxnSpLocks/>
              <a:stCxn id="278" idx="5"/>
              <a:endCxn id="29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954AD7E-EAF9-4B74-9463-EB928E832F6D}"/>
                </a:ext>
              </a:extLst>
            </p:cNvPr>
            <p:cNvCxnSpPr>
              <a:cxnSpLocks/>
              <a:stCxn id="283" idx="0"/>
              <a:endCxn id="29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4919D8ED-4F84-4786-8C31-94762E936944}"/>
                </a:ext>
              </a:extLst>
            </p:cNvPr>
            <p:cNvCxnSpPr>
              <a:cxnSpLocks/>
              <a:stCxn id="297" idx="3"/>
              <a:endCxn id="29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0CE6993-6EF1-4911-817C-15059F7186E4}"/>
                </a:ext>
              </a:extLst>
            </p:cNvPr>
            <p:cNvCxnSpPr>
              <a:cxnSpLocks/>
              <a:stCxn id="403" idx="7"/>
              <a:endCxn id="28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FC5B031C-AEA3-46F7-9BBC-FA4402AAE00A}"/>
                </a:ext>
              </a:extLst>
            </p:cNvPr>
            <p:cNvCxnSpPr>
              <a:cxnSpLocks/>
              <a:stCxn id="283" idx="7"/>
              <a:endCxn id="28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0E8A078-75E3-43B0-9BF9-97E5BC7B68A3}"/>
                </a:ext>
              </a:extLst>
            </p:cNvPr>
            <p:cNvCxnSpPr>
              <a:cxnSpLocks/>
              <a:stCxn id="28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C2E27580-0038-4188-8457-52F5720DCD8F}"/>
                </a:ext>
              </a:extLst>
            </p:cNvPr>
            <p:cNvCxnSpPr>
              <a:cxnSpLocks/>
              <a:stCxn id="297" idx="6"/>
              <a:endCxn id="29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F9C49D04-7BE5-465F-85E8-D376DC89E3EF}"/>
                </a:ext>
              </a:extLst>
            </p:cNvPr>
            <p:cNvCxnSpPr>
              <a:cxnSpLocks/>
              <a:stCxn id="282" idx="0"/>
              <a:endCxn id="29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CECAE10-3F58-4B39-8A0A-CA3CFB4CFDBC}"/>
                </a:ext>
              </a:extLst>
            </p:cNvPr>
            <p:cNvCxnSpPr>
              <a:cxnSpLocks/>
              <a:stCxn id="296" idx="6"/>
              <a:endCxn id="28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A9D2C9EF-1FE7-4DDD-B537-64570F341CE0}"/>
                </a:ext>
              </a:extLst>
            </p:cNvPr>
            <p:cNvCxnSpPr>
              <a:cxnSpLocks/>
              <a:stCxn id="284" idx="0"/>
              <a:endCxn id="28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59084052-86E8-42FD-9E4F-84B1DB28931E}"/>
                </a:ext>
              </a:extLst>
            </p:cNvPr>
            <p:cNvCxnSpPr>
              <a:cxnSpLocks/>
              <a:stCxn id="287" idx="1"/>
              <a:endCxn id="28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09CCE289-CECD-4196-8ED0-7B3069B3AAB1}"/>
                </a:ext>
              </a:extLst>
            </p:cNvPr>
            <p:cNvCxnSpPr>
              <a:cxnSpLocks/>
              <a:stCxn id="287" idx="0"/>
              <a:endCxn id="28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3D459DD2-AD68-420B-B350-7EB3E61ECAFF}"/>
                </a:ext>
              </a:extLst>
            </p:cNvPr>
            <p:cNvCxnSpPr>
              <a:cxnSpLocks/>
              <a:stCxn id="286" idx="2"/>
              <a:endCxn id="28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FC84ECD-15D6-4737-86FB-BF1EF9E0981C}"/>
                </a:ext>
              </a:extLst>
            </p:cNvPr>
            <p:cNvCxnSpPr>
              <a:cxnSpLocks/>
              <a:stCxn id="286" idx="7"/>
              <a:endCxn id="42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3B44B58-6E74-46F3-BFDD-D07225FD011D}"/>
                </a:ext>
              </a:extLst>
            </p:cNvPr>
            <p:cNvCxnSpPr>
              <a:cxnSpLocks/>
              <a:stCxn id="286" idx="6"/>
              <a:endCxn id="29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EB9D69D3-BB75-4BA8-9CBC-26D30859BDF9}"/>
                </a:ext>
              </a:extLst>
            </p:cNvPr>
            <p:cNvCxnSpPr>
              <a:cxnSpLocks/>
              <a:stCxn id="293" idx="7"/>
              <a:endCxn id="29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2392879-260E-4414-AE85-45A19A8827EF}"/>
                </a:ext>
              </a:extLst>
            </p:cNvPr>
            <p:cNvCxnSpPr>
              <a:cxnSpLocks/>
              <a:stCxn id="279" idx="0"/>
              <a:endCxn id="27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98EC2102-37A1-4C8E-9212-B88F2AFF78DA}"/>
                </a:ext>
              </a:extLst>
            </p:cNvPr>
            <p:cNvCxnSpPr>
              <a:cxnSpLocks/>
              <a:stCxn id="295" idx="2"/>
              <a:endCxn id="27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CADB3FE8-EC06-4978-955E-7FCA88DE58C2}"/>
                </a:ext>
              </a:extLst>
            </p:cNvPr>
            <p:cNvCxnSpPr>
              <a:cxnSpLocks/>
              <a:stCxn id="282" idx="1"/>
              <a:endCxn id="27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B9041CB-79FD-4DEB-983B-7DD05BB3482F}"/>
                </a:ext>
              </a:extLst>
            </p:cNvPr>
            <p:cNvCxnSpPr>
              <a:cxnSpLocks/>
              <a:stCxn id="281" idx="7"/>
              <a:endCxn id="27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87A0A4B-956F-448F-9EC3-12CC7F0464C4}"/>
                </a:ext>
              </a:extLst>
            </p:cNvPr>
            <p:cNvCxnSpPr>
              <a:cxnSpLocks/>
              <a:stCxn id="280" idx="6"/>
              <a:endCxn id="27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10338F1-EB1B-401B-B2B6-E850EE8F7A1C}"/>
                </a:ext>
              </a:extLst>
            </p:cNvPr>
            <p:cNvCxnSpPr>
              <a:cxnSpLocks/>
              <a:stCxn id="300" idx="7"/>
              <a:endCxn id="28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45AAFE0-E646-4104-8441-DF1C589C1DF2}"/>
                </a:ext>
              </a:extLst>
            </p:cNvPr>
            <p:cNvCxnSpPr>
              <a:cxnSpLocks/>
              <a:stCxn id="300" idx="6"/>
              <a:endCxn id="28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ACFB9E6-46F7-48A5-AD60-45B33C791046}"/>
                </a:ext>
              </a:extLst>
            </p:cNvPr>
            <p:cNvCxnSpPr>
              <a:cxnSpLocks/>
              <a:stCxn id="30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F78232E1-7B15-4981-9C87-83FDB747C79F}"/>
                </a:ext>
              </a:extLst>
            </p:cNvPr>
            <p:cNvCxnSpPr>
              <a:cxnSpLocks/>
              <a:stCxn id="28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2439E9B-3AAE-4BCD-A004-1BC2CE9BFFA0}"/>
                </a:ext>
              </a:extLst>
            </p:cNvPr>
            <p:cNvCxnSpPr>
              <a:cxnSpLocks/>
              <a:stCxn id="28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A067206-AAEE-45A3-A790-EE2DFDE483C5}"/>
                </a:ext>
              </a:extLst>
            </p:cNvPr>
            <p:cNvCxnSpPr>
              <a:cxnSpLocks/>
              <a:stCxn id="28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9C0C6BA8-DD13-442C-86C7-E73F726D8199}"/>
                </a:ext>
              </a:extLst>
            </p:cNvPr>
            <p:cNvCxnSpPr>
              <a:cxnSpLocks/>
              <a:stCxn id="281" idx="6"/>
              <a:endCxn id="28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3D5F6161-D8C2-4FF3-92C9-77489ABBE88A}"/>
                </a:ext>
              </a:extLst>
            </p:cNvPr>
            <p:cNvCxnSpPr>
              <a:cxnSpLocks/>
              <a:stCxn id="282" idx="6"/>
              <a:endCxn id="28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68FC51A-2C86-45DF-8AFA-92593ABA00A2}"/>
                </a:ext>
              </a:extLst>
            </p:cNvPr>
            <p:cNvCxnSpPr>
              <a:cxnSpLocks/>
              <a:stCxn id="284" idx="2"/>
              <a:endCxn id="28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FDCD7B18-D953-49D6-B44B-8DAEFD98D1E3}"/>
                </a:ext>
              </a:extLst>
            </p:cNvPr>
            <p:cNvCxnSpPr>
              <a:cxnSpLocks/>
              <a:stCxn id="305" idx="0"/>
              <a:endCxn id="28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43795FD9-1912-46BD-AC5F-FDC9A9F33B69}"/>
                </a:ext>
              </a:extLst>
            </p:cNvPr>
            <p:cNvCxnSpPr>
              <a:cxnSpLocks/>
              <a:endCxn id="28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E812A3C-9383-4E5B-B1DE-E3327DC9DCEE}"/>
                </a:ext>
              </a:extLst>
            </p:cNvPr>
            <p:cNvCxnSpPr>
              <a:cxnSpLocks/>
              <a:stCxn id="305" idx="2"/>
              <a:endCxn id="28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9A8508C5-716D-4CDC-B678-A6758E398C71}"/>
                </a:ext>
              </a:extLst>
            </p:cNvPr>
            <p:cNvCxnSpPr>
              <a:cxnSpLocks/>
              <a:stCxn id="287" idx="2"/>
              <a:endCxn id="28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7D3F4BF5-94EA-4DC1-A167-B5BEF787E345}"/>
                </a:ext>
              </a:extLst>
            </p:cNvPr>
            <p:cNvCxnSpPr>
              <a:cxnSpLocks/>
              <a:stCxn id="28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A8FFC4F5-2AA2-44C5-903D-54DE1D04D69D}"/>
                </a:ext>
              </a:extLst>
            </p:cNvPr>
            <p:cNvCxnSpPr>
              <a:cxnSpLocks/>
              <a:stCxn id="28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28BE5A43-7505-42CC-97E9-7E70A1E876E5}"/>
                </a:ext>
              </a:extLst>
            </p:cNvPr>
            <p:cNvCxnSpPr>
              <a:cxnSpLocks/>
              <a:stCxn id="288" idx="2"/>
              <a:endCxn id="28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2A9289CB-2AE8-4943-82A8-9527CE879B43}"/>
                </a:ext>
              </a:extLst>
            </p:cNvPr>
            <p:cNvCxnSpPr>
              <a:cxnSpLocks/>
              <a:stCxn id="293" idx="4"/>
              <a:endCxn id="28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2A7A70-B072-4125-9E1A-BA3D46AE5772}"/>
                </a:ext>
              </a:extLst>
            </p:cNvPr>
            <p:cNvCxnSpPr>
              <a:cxnSpLocks/>
              <a:stCxn id="292" idx="3"/>
              <a:endCxn id="28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759896C0-45C9-4D01-8C50-C08934F9602C}"/>
                </a:ext>
              </a:extLst>
            </p:cNvPr>
            <p:cNvCxnSpPr>
              <a:cxnSpLocks/>
              <a:stCxn id="292" idx="2"/>
              <a:endCxn id="29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D8221D39-0988-4BD8-95BE-88AF63B2890C}"/>
                </a:ext>
              </a:extLst>
            </p:cNvPr>
            <p:cNvCxnSpPr>
              <a:cxnSpLocks/>
              <a:stCxn id="292" idx="1"/>
              <a:endCxn id="29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5D692F5-00C0-4A6A-A758-97B0A0AEF3DF}"/>
                </a:ext>
              </a:extLst>
            </p:cNvPr>
            <p:cNvCxnSpPr>
              <a:cxnSpLocks/>
              <a:stCxn id="290" idx="1"/>
              <a:endCxn id="29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D4855F3D-A600-42F2-AD82-6F1BFA4C93FA}"/>
                </a:ext>
              </a:extLst>
            </p:cNvPr>
            <p:cNvCxnSpPr>
              <a:cxnSpLocks/>
              <a:stCxn id="290" idx="0"/>
              <a:endCxn id="29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2618BD81-7499-4C74-A73B-527982EC8B66}"/>
                </a:ext>
              </a:extLst>
            </p:cNvPr>
            <p:cNvCxnSpPr>
              <a:cxnSpLocks/>
              <a:stCxn id="362" idx="7"/>
              <a:endCxn id="42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415858D3-1BF7-4A22-9163-018B60237EEE}"/>
                </a:ext>
              </a:extLst>
            </p:cNvPr>
            <p:cNvCxnSpPr>
              <a:cxnSpLocks/>
              <a:endCxn id="28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9029EE5B-033F-42D3-BBBF-E7412984ED14}"/>
                </a:ext>
              </a:extLst>
            </p:cNvPr>
            <p:cNvCxnSpPr>
              <a:cxnSpLocks/>
              <a:stCxn id="362" idx="0"/>
              <a:endCxn id="42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288CAE0-27FC-4160-85DB-24D1F26CC1BA}"/>
                </a:ext>
              </a:extLst>
            </p:cNvPr>
            <p:cNvCxnSpPr>
              <a:cxnSpLocks/>
              <a:stCxn id="374" idx="0"/>
              <a:endCxn id="42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4CB54ED-0F92-4AA1-9C5E-47D93910C07D}"/>
                </a:ext>
              </a:extLst>
            </p:cNvPr>
            <p:cNvCxnSpPr>
              <a:cxnSpLocks/>
              <a:stCxn id="374" idx="1"/>
              <a:endCxn id="29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0460B3D9-1F2D-420E-9590-EE19B3534F7F}"/>
                </a:ext>
              </a:extLst>
            </p:cNvPr>
            <p:cNvCxnSpPr>
              <a:cxnSpLocks/>
              <a:stCxn id="291" idx="2"/>
              <a:endCxn id="29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470E3097-6465-4EC3-9ED9-B648E6A7DC7A}"/>
                </a:ext>
              </a:extLst>
            </p:cNvPr>
            <p:cNvCxnSpPr>
              <a:cxnSpLocks/>
              <a:stCxn id="290" idx="2"/>
              <a:endCxn id="29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05F76776-81A4-4240-B4FF-973AC41CC5C3}"/>
                </a:ext>
              </a:extLst>
            </p:cNvPr>
            <p:cNvCxnSpPr>
              <a:cxnSpLocks/>
              <a:stCxn id="289" idx="1"/>
              <a:endCxn id="29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7C1E769F-541B-43B2-A1B8-13E0063F9283}"/>
                </a:ext>
              </a:extLst>
            </p:cNvPr>
            <p:cNvCxnSpPr>
              <a:cxnSpLocks/>
              <a:stCxn id="289" idx="3"/>
              <a:endCxn id="30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A364C1B0-2AAC-4AFD-AEAA-85F644FA7843}"/>
                </a:ext>
              </a:extLst>
            </p:cNvPr>
            <p:cNvCxnSpPr>
              <a:cxnSpLocks/>
              <a:stCxn id="292" idx="4"/>
              <a:endCxn id="30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C69A0BA-54EF-4370-B01E-B4A5BF46D544}"/>
                </a:ext>
              </a:extLst>
            </p:cNvPr>
            <p:cNvCxnSpPr>
              <a:cxnSpLocks/>
              <a:stCxn id="288" idx="5"/>
              <a:endCxn id="30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A53C4522-67C1-4D46-9C9C-495B99DDD1B4}"/>
                </a:ext>
              </a:extLst>
            </p:cNvPr>
            <p:cNvCxnSpPr>
              <a:cxnSpLocks/>
              <a:stCxn id="289" idx="7"/>
              <a:endCxn id="29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78F57A1-5CDD-455C-B229-B0D597EA68B8}"/>
                </a:ext>
              </a:extLst>
            </p:cNvPr>
            <p:cNvCxnSpPr>
              <a:cxnSpLocks/>
              <a:stCxn id="287" idx="7"/>
              <a:endCxn id="29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7C15B007-5135-4B21-8D4C-16BA23F649CC}"/>
                </a:ext>
              </a:extLst>
            </p:cNvPr>
            <p:cNvCxnSpPr>
              <a:cxnSpLocks/>
              <a:endCxn id="28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id="{2C73B2E8-418D-44C1-99B4-42CB6E71E485}"/>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ABD265EB-C007-43B7-B5D8-12E2F144252A}"/>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116E17A9-C87E-4D32-ACEA-2F2EC0F5AE7C}"/>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017D0F1B-AF12-44F4-91F8-54D65272542F}"/>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2DE4F281-C4BA-4DCB-B4C7-E72C8D075BA2}"/>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302E38EA-EF2B-433D-A654-AE60CFEF9704}"/>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2BAF3971-D8CA-421F-8713-04074D6B04C3}"/>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1246C86C-3891-4253-937B-31AF24C3D380}"/>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B2E361E8-CDE3-42DF-ADE1-8A101094DC34}"/>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193404F7-49BB-489C-A1E4-8A71D3256527}"/>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DF9994C2-ABD3-4130-9019-742122A596D8}"/>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1457F310-0108-4C01-ACF3-AB03BC780770}"/>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8134985E-8F9D-4F3B-8182-665D8342C9CD}"/>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ADFCA3EA-B3EA-4706-88A2-039B050E4CE5}"/>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B2FFBCB0-0A6E-4252-81F8-2A0E5E7B35E7}"/>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3317D023-1698-4446-ACD5-6A30F2CD1B22}"/>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108EF3BB-E310-442A-A28C-5635A569132D}"/>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208BE4C1-CF0E-4E53-A236-4062F813EC5A}"/>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A7349EFE-11F3-445D-84D6-7D0E21EEBC20}"/>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737D6246-531A-4F35-B075-9E99F9D2B7CD}"/>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8" name="Straight Connector 297">
              <a:extLst>
                <a:ext uri="{FF2B5EF4-FFF2-40B4-BE49-F238E27FC236}">
                  <a16:creationId xmlns:a16="http://schemas.microsoft.com/office/drawing/2014/main" id="{63E73314-425F-4AFB-BF7B-94D1524C2AF2}"/>
                </a:ext>
              </a:extLst>
            </p:cNvPr>
            <p:cNvCxnSpPr>
              <a:cxnSpLocks/>
              <a:stCxn id="297" idx="2"/>
              <a:endCxn id="27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0ABA7747-C6F2-4B31-AF33-31182F5F10A0}"/>
                </a:ext>
              </a:extLst>
            </p:cNvPr>
            <p:cNvCxnSpPr>
              <a:cxnSpLocks/>
              <a:stCxn id="280" idx="4"/>
              <a:endCxn id="28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0" name="Oval 299">
              <a:extLst>
                <a:ext uri="{FF2B5EF4-FFF2-40B4-BE49-F238E27FC236}">
                  <a16:creationId xmlns:a16="http://schemas.microsoft.com/office/drawing/2014/main" id="{30985B84-8873-4FD1-9671-C62554D4E9D4}"/>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id="{7D974A51-03B6-4D2C-8676-E439A0A3E948}"/>
                </a:ext>
              </a:extLst>
            </p:cNvPr>
            <p:cNvCxnSpPr>
              <a:cxnSpLocks/>
              <a:stCxn id="30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729DA174-BEBE-4C22-BBA8-9630695B05AA}"/>
                </a:ext>
              </a:extLst>
            </p:cNvPr>
            <p:cNvCxnSpPr>
              <a:cxnSpLocks/>
              <a:stCxn id="30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17CEDE54-831A-41FC-8837-2EAC2C9284E4}"/>
                </a:ext>
              </a:extLst>
            </p:cNvPr>
            <p:cNvCxnSpPr>
              <a:cxnSpLocks/>
              <a:stCxn id="30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18B05773-F3A8-4A08-8A39-80DF2FC0D75F}"/>
                </a:ext>
              </a:extLst>
            </p:cNvPr>
            <p:cNvCxnSpPr>
              <a:cxnSpLocks/>
              <a:endCxn id="28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5" name="Chord 304">
              <a:extLst>
                <a:ext uri="{FF2B5EF4-FFF2-40B4-BE49-F238E27FC236}">
                  <a16:creationId xmlns:a16="http://schemas.microsoft.com/office/drawing/2014/main" id="{88D040A7-3A6E-4A6F-9929-3F3A11E5B278}"/>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Chord 305">
              <a:extLst>
                <a:ext uri="{FF2B5EF4-FFF2-40B4-BE49-F238E27FC236}">
                  <a16:creationId xmlns:a16="http://schemas.microsoft.com/office/drawing/2014/main" id="{D3AD2E65-E325-4CD1-B01C-6B39582B7F9C}"/>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7" name="Straight Connector 306">
              <a:extLst>
                <a:ext uri="{FF2B5EF4-FFF2-40B4-BE49-F238E27FC236}">
                  <a16:creationId xmlns:a16="http://schemas.microsoft.com/office/drawing/2014/main" id="{A7D9EACA-6DDA-42A0-8443-C2098ADCE1C6}"/>
                </a:ext>
              </a:extLst>
            </p:cNvPr>
            <p:cNvCxnSpPr>
              <a:cxnSpLocks/>
              <a:stCxn id="305" idx="1"/>
              <a:endCxn id="28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6660B2E9-F059-4486-913A-6831034EE9D5}"/>
                </a:ext>
              </a:extLst>
            </p:cNvPr>
            <p:cNvCxnSpPr>
              <a:cxnSpLocks/>
              <a:endCxn id="35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7B8AA844-57BD-4179-8FBF-A2270F702808}"/>
                </a:ext>
              </a:extLst>
            </p:cNvPr>
            <p:cNvCxnSpPr>
              <a:cxnSpLocks/>
              <a:endCxn id="37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A65302F9-A675-442D-9F14-8D17E6E5216E}"/>
                </a:ext>
              </a:extLst>
            </p:cNvPr>
            <p:cNvCxnSpPr>
              <a:cxnSpLocks/>
              <a:stCxn id="359" idx="0"/>
              <a:endCxn id="37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09C1AA70-8A3F-4BB1-855A-B301E39287CA}"/>
                </a:ext>
              </a:extLst>
            </p:cNvPr>
            <p:cNvCxnSpPr>
              <a:cxnSpLocks/>
              <a:stCxn id="425" idx="2"/>
              <a:endCxn id="36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8D70AF19-4BD3-41BF-87A8-972550327F7E}"/>
                </a:ext>
              </a:extLst>
            </p:cNvPr>
            <p:cNvCxnSpPr>
              <a:cxnSpLocks/>
              <a:stCxn id="359" idx="7"/>
              <a:endCxn id="36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45CE9301-FBA3-4ED5-A0C0-3AB948666454}"/>
                </a:ext>
              </a:extLst>
            </p:cNvPr>
            <p:cNvCxnSpPr>
              <a:cxnSpLocks/>
              <a:endCxn id="37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4139FB64-1147-42D5-A4D0-C076D277E2B7}"/>
                </a:ext>
              </a:extLst>
            </p:cNvPr>
            <p:cNvCxnSpPr>
              <a:cxnSpLocks/>
              <a:stCxn id="374" idx="6"/>
              <a:endCxn id="36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13BEB394-9BA9-49A6-9CE7-D9AC8238263D}"/>
                </a:ext>
              </a:extLst>
            </p:cNvPr>
            <p:cNvCxnSpPr>
              <a:cxnSpLocks/>
              <a:stCxn id="360" idx="0"/>
              <a:endCxn id="36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4565783E-9459-4C6D-B867-75E6C707534C}"/>
                </a:ext>
              </a:extLst>
            </p:cNvPr>
            <p:cNvCxnSpPr>
              <a:cxnSpLocks/>
              <a:stCxn id="363" idx="1"/>
              <a:endCxn id="36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849FBA7E-71A8-4753-9136-1A91EC229C77}"/>
                </a:ext>
              </a:extLst>
            </p:cNvPr>
            <p:cNvCxnSpPr>
              <a:cxnSpLocks/>
              <a:stCxn id="363" idx="0"/>
              <a:endCxn id="36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F0DA1EA9-EB9A-4F8C-A1E5-E6EE67DEA1F2}"/>
                </a:ext>
              </a:extLst>
            </p:cNvPr>
            <p:cNvCxnSpPr>
              <a:cxnSpLocks/>
              <a:stCxn id="362" idx="2"/>
              <a:endCxn id="36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D6ECBB5B-B043-401D-B9A4-7570EC3E6304}"/>
                </a:ext>
              </a:extLst>
            </p:cNvPr>
            <p:cNvCxnSpPr>
              <a:cxnSpLocks/>
              <a:stCxn id="362" idx="7"/>
              <a:endCxn id="37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E778DF75-C92A-4794-8F8F-5E3CC206A7DE}"/>
                </a:ext>
              </a:extLst>
            </p:cNvPr>
            <p:cNvCxnSpPr>
              <a:cxnSpLocks/>
              <a:stCxn id="362" idx="6"/>
              <a:endCxn id="36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5545D1D-9741-40EE-B757-3637A308ED06}"/>
                </a:ext>
              </a:extLst>
            </p:cNvPr>
            <p:cNvCxnSpPr>
              <a:cxnSpLocks/>
              <a:stCxn id="369" idx="7"/>
              <a:endCxn id="37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991CA565-3B8F-4F51-BB2F-83FF27815C00}"/>
                </a:ext>
              </a:extLst>
            </p:cNvPr>
            <p:cNvCxnSpPr>
              <a:cxnSpLocks/>
              <a:stCxn id="426" idx="1"/>
              <a:endCxn id="36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E8081D33-2B4D-4625-B2B1-572E65DDA168}"/>
                </a:ext>
              </a:extLst>
            </p:cNvPr>
            <p:cNvCxnSpPr>
              <a:cxnSpLocks/>
              <a:endCxn id="35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8BF51E69-B89B-47C4-B542-D8826A252A28}"/>
                </a:ext>
              </a:extLst>
            </p:cNvPr>
            <p:cNvCxnSpPr>
              <a:cxnSpLocks/>
              <a:stCxn id="360" idx="2"/>
              <a:endCxn id="35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F687AFEB-BF27-4F19-8E6C-E05412A14F33}"/>
                </a:ext>
              </a:extLst>
            </p:cNvPr>
            <p:cNvCxnSpPr>
              <a:cxnSpLocks/>
              <a:stCxn id="375" idx="0"/>
              <a:endCxn id="35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C16894BC-924D-460C-B726-294E02661D7A}"/>
                </a:ext>
              </a:extLst>
            </p:cNvPr>
            <p:cNvCxnSpPr>
              <a:cxnSpLocks/>
              <a:endCxn id="35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8A3F03CC-F10B-4191-ADB1-9F43DE0BC29B}"/>
                </a:ext>
              </a:extLst>
            </p:cNvPr>
            <p:cNvCxnSpPr>
              <a:cxnSpLocks/>
              <a:stCxn id="375" idx="2"/>
              <a:endCxn id="36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9716A65A-6A75-41DB-A73A-9480C05F6563}"/>
                </a:ext>
              </a:extLst>
            </p:cNvPr>
            <p:cNvCxnSpPr>
              <a:cxnSpLocks/>
              <a:stCxn id="363" idx="2"/>
              <a:endCxn id="36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F6DD599F-23E8-4EDC-BDFE-919BDB4933F0}"/>
                </a:ext>
              </a:extLst>
            </p:cNvPr>
            <p:cNvCxnSpPr>
              <a:cxnSpLocks/>
              <a:stCxn id="36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C1ECACA0-B229-4FE8-A6C9-9F0EDF09A1DB}"/>
                </a:ext>
              </a:extLst>
            </p:cNvPr>
            <p:cNvCxnSpPr>
              <a:cxnSpLocks/>
              <a:stCxn id="36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33EB8B8C-754D-4AFC-A330-2F213E109C3C}"/>
                </a:ext>
              </a:extLst>
            </p:cNvPr>
            <p:cNvCxnSpPr>
              <a:cxnSpLocks/>
              <a:stCxn id="364" idx="2"/>
              <a:endCxn id="36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25F2346F-C643-4C11-8698-7053A69D12E3}"/>
                </a:ext>
              </a:extLst>
            </p:cNvPr>
            <p:cNvCxnSpPr>
              <a:cxnSpLocks/>
              <a:stCxn id="369" idx="4"/>
              <a:endCxn id="36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4F95FE23-F315-46DA-84BC-BE48AF04153F}"/>
                </a:ext>
              </a:extLst>
            </p:cNvPr>
            <p:cNvCxnSpPr>
              <a:cxnSpLocks/>
              <a:stCxn id="368" idx="3"/>
              <a:endCxn id="36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E4A9082D-A2C4-4995-BB67-03E747E7AC25}"/>
                </a:ext>
              </a:extLst>
            </p:cNvPr>
            <p:cNvCxnSpPr>
              <a:cxnSpLocks/>
              <a:stCxn id="368" idx="2"/>
              <a:endCxn id="36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0FAB7A54-2D0F-4982-AF53-42A2BC1958A8}"/>
                </a:ext>
              </a:extLst>
            </p:cNvPr>
            <p:cNvCxnSpPr>
              <a:cxnSpLocks/>
              <a:stCxn id="368" idx="1"/>
              <a:endCxn id="37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A1FC95DE-C05E-45BE-8192-6182952A6BE7}"/>
                </a:ext>
              </a:extLst>
            </p:cNvPr>
            <p:cNvCxnSpPr>
              <a:cxnSpLocks/>
              <a:stCxn id="366" idx="1"/>
              <a:endCxn id="37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33B2176B-8B8B-48F8-8147-D0C071202A40}"/>
                </a:ext>
              </a:extLst>
            </p:cNvPr>
            <p:cNvCxnSpPr>
              <a:cxnSpLocks/>
              <a:stCxn id="366" idx="0"/>
              <a:endCxn id="36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9B44FC8B-3DFC-4B10-B9AE-62ED02202754}"/>
                </a:ext>
              </a:extLst>
            </p:cNvPr>
            <p:cNvCxnSpPr>
              <a:cxnSpLocks/>
              <a:stCxn id="372" idx="0"/>
              <a:endCxn id="37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5CB26D1-60B0-4A9B-9D15-879C86B9C4C5}"/>
                </a:ext>
              </a:extLst>
            </p:cNvPr>
            <p:cNvCxnSpPr>
              <a:cxnSpLocks/>
              <a:stCxn id="400" idx="7"/>
              <a:endCxn id="37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6AAC7601-2F4E-46EA-8236-299800AD6ACE}"/>
                </a:ext>
              </a:extLst>
            </p:cNvPr>
            <p:cNvCxnSpPr>
              <a:cxnSpLocks/>
              <a:endCxn id="37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A72E4E7D-CA7C-4E08-A968-6DEF5D7A4E7A}"/>
                </a:ext>
              </a:extLst>
            </p:cNvPr>
            <p:cNvCxnSpPr>
              <a:cxnSpLocks/>
              <a:stCxn id="399" idx="5"/>
              <a:endCxn id="37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229E5EE9-E15F-491A-BC23-4F8802106BA7}"/>
                </a:ext>
              </a:extLst>
            </p:cNvPr>
            <p:cNvCxnSpPr>
              <a:cxnSpLocks/>
              <a:endCxn id="37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997E4CC0-4F14-4E11-AC28-B27FB12CC1DC}"/>
                </a:ext>
              </a:extLst>
            </p:cNvPr>
            <p:cNvCxnSpPr>
              <a:cxnSpLocks/>
              <a:stCxn id="37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3E2C50E3-C44F-4846-A66B-7853A4028A65}"/>
                </a:ext>
              </a:extLst>
            </p:cNvPr>
            <p:cNvCxnSpPr>
              <a:cxnSpLocks/>
              <a:stCxn id="373" idx="3"/>
              <a:endCxn id="36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691F21CB-DF67-4B69-931C-405D3B1011A8}"/>
                </a:ext>
              </a:extLst>
            </p:cNvPr>
            <p:cNvCxnSpPr>
              <a:cxnSpLocks/>
              <a:stCxn id="373" idx="1"/>
              <a:endCxn id="36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31C1FAE9-20BF-4ACB-8229-64F8BFFF0A6C}"/>
                </a:ext>
              </a:extLst>
            </p:cNvPr>
            <p:cNvCxnSpPr>
              <a:cxnSpLocks/>
              <a:stCxn id="372" idx="2"/>
              <a:endCxn id="36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A4F8C258-9B9B-4BF4-B5A2-E8167E1BA0B5}"/>
                </a:ext>
              </a:extLst>
            </p:cNvPr>
            <p:cNvCxnSpPr>
              <a:cxnSpLocks/>
              <a:stCxn id="371" idx="3"/>
              <a:endCxn id="36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C78A8156-0A86-431E-9CD1-7C38E48EBB31}"/>
                </a:ext>
              </a:extLst>
            </p:cNvPr>
            <p:cNvCxnSpPr>
              <a:cxnSpLocks/>
              <a:stCxn id="371" idx="2"/>
              <a:endCxn id="36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8841E652-D612-4A06-8589-D625D4482440}"/>
                </a:ext>
              </a:extLst>
            </p:cNvPr>
            <p:cNvCxnSpPr>
              <a:cxnSpLocks/>
              <a:stCxn id="367" idx="1"/>
              <a:endCxn id="37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1A3ED03B-88EE-4AC2-8622-3B3FAAE6FE84}"/>
                </a:ext>
              </a:extLst>
            </p:cNvPr>
            <p:cNvCxnSpPr>
              <a:cxnSpLocks/>
              <a:stCxn id="366" idx="2"/>
              <a:endCxn id="36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C2A8D3C0-90DF-48ED-A358-3CFAFD9C18F8}"/>
                </a:ext>
              </a:extLst>
            </p:cNvPr>
            <p:cNvCxnSpPr>
              <a:cxnSpLocks/>
              <a:stCxn id="365" idx="1"/>
              <a:endCxn id="36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D98319B2-B324-42B8-BED1-3079085AA7C5}"/>
                </a:ext>
              </a:extLst>
            </p:cNvPr>
            <p:cNvCxnSpPr>
              <a:cxnSpLocks/>
              <a:stCxn id="365" idx="3"/>
              <a:endCxn id="37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B96FD94C-F95B-406D-833C-70E89A577351}"/>
                </a:ext>
              </a:extLst>
            </p:cNvPr>
            <p:cNvCxnSpPr>
              <a:cxnSpLocks/>
              <a:stCxn id="368" idx="4"/>
              <a:endCxn id="37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E8D2DFFE-9FB5-44A7-A03E-5D364C50084B}"/>
                </a:ext>
              </a:extLst>
            </p:cNvPr>
            <p:cNvCxnSpPr>
              <a:cxnSpLocks/>
              <a:stCxn id="364" idx="5"/>
              <a:endCxn id="37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C9A54D6E-CF38-4F1A-B8A0-48335FC16AC1}"/>
                </a:ext>
              </a:extLst>
            </p:cNvPr>
            <p:cNvCxnSpPr>
              <a:cxnSpLocks/>
              <a:stCxn id="365" idx="7"/>
              <a:endCxn id="36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8E8D7C8A-9B6A-477E-8C4D-70627AD71626}"/>
                </a:ext>
              </a:extLst>
            </p:cNvPr>
            <p:cNvCxnSpPr>
              <a:cxnSpLocks/>
              <a:stCxn id="363" idx="7"/>
              <a:endCxn id="36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62F84021-BAE9-44E2-BD21-CF965A4908F0}"/>
                </a:ext>
              </a:extLst>
            </p:cNvPr>
            <p:cNvCxnSpPr>
              <a:cxnSpLocks/>
              <a:endCxn id="36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7C27ACC5-BEAA-4AEA-A77F-37AEDC14C7D8}"/>
                </a:ext>
              </a:extLst>
            </p:cNvPr>
            <p:cNvCxnSpPr>
              <a:cxnSpLocks/>
              <a:stCxn id="373" idx="7"/>
              <a:endCxn id="37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59" name="Oval 358">
              <a:extLst>
                <a:ext uri="{FF2B5EF4-FFF2-40B4-BE49-F238E27FC236}">
                  <a16:creationId xmlns:a16="http://schemas.microsoft.com/office/drawing/2014/main" id="{878CA2A1-BF16-4997-97C6-09A7044BD605}"/>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8BDC6344-A5EB-4835-8A96-AB878D02E680}"/>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BB3CA4F0-B791-4FE4-919C-7796B5871CDE}"/>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74D9D970-39EC-4123-8B8B-A597B09D830E}"/>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540DB0C9-D8BE-4B4F-ABE4-31455BD44A34}"/>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1B79F4E3-63CA-48EE-A2E4-9BD0B7F82D80}"/>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EBBF5F20-8A76-4248-B7CA-9B6C23D82793}"/>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8EAD3832-92E6-437F-A075-EA04BB5E0854}"/>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9962974A-BB1C-4676-BCAF-E0F7A0109EC9}"/>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0934823F-100D-47ED-BFD9-B8B07B4E245B}"/>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2FAFA5E5-67D4-4E82-9619-0602BBA89A97}"/>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F95C1264-A030-4F74-B615-A9E09B68ACF0}"/>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4FF2E79E-B3ED-4BA3-B4C4-2DC228226E52}"/>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0266AC30-B4CA-4DD4-B8F7-115F431C35F2}"/>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D6DB7E34-1C9A-430B-BAA1-CAA7C58A06F4}"/>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6E7B2507-78A0-4766-96A4-89BFB08788BA}"/>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Chord 374">
              <a:extLst>
                <a:ext uri="{FF2B5EF4-FFF2-40B4-BE49-F238E27FC236}">
                  <a16:creationId xmlns:a16="http://schemas.microsoft.com/office/drawing/2014/main" id="{6756C758-72BF-4B7E-AD64-D3DEDEAFAAEB}"/>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Chord 375">
              <a:extLst>
                <a:ext uri="{FF2B5EF4-FFF2-40B4-BE49-F238E27FC236}">
                  <a16:creationId xmlns:a16="http://schemas.microsoft.com/office/drawing/2014/main" id="{3E2EF3D9-A3E0-476A-A92C-620D147A54B0}"/>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7" name="Straight Connector 376">
              <a:extLst>
                <a:ext uri="{FF2B5EF4-FFF2-40B4-BE49-F238E27FC236}">
                  <a16:creationId xmlns:a16="http://schemas.microsoft.com/office/drawing/2014/main" id="{8C1BDA46-F9CF-405E-B1F8-DB453D70DF55}"/>
                </a:ext>
              </a:extLst>
            </p:cNvPr>
            <p:cNvCxnSpPr>
              <a:cxnSpLocks/>
              <a:stCxn id="375" idx="1"/>
              <a:endCxn id="36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D8538BDB-906F-439F-8D0A-D679C9FB6DDE}"/>
                </a:ext>
              </a:extLst>
            </p:cNvPr>
            <p:cNvCxnSpPr>
              <a:cxnSpLocks/>
              <a:stCxn id="397" idx="6"/>
              <a:endCxn id="37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BFAF05BF-B4FA-4BA1-B38C-5040819920C4}"/>
                </a:ext>
              </a:extLst>
            </p:cNvPr>
            <p:cNvCxnSpPr>
              <a:cxnSpLocks/>
              <a:stCxn id="394" idx="4"/>
              <a:endCxn id="40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B48E4104-5B5A-4084-AE95-50E121B2C6A2}"/>
                </a:ext>
              </a:extLst>
            </p:cNvPr>
            <p:cNvCxnSpPr>
              <a:cxnSpLocks/>
              <a:stCxn id="400" idx="4"/>
              <a:endCxn id="39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94A42C92-870A-40B6-B1D0-FAACCDF175CC}"/>
                </a:ext>
              </a:extLst>
            </p:cNvPr>
            <p:cNvCxnSpPr>
              <a:cxnSpLocks/>
              <a:stCxn id="39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35521C61-4F00-4DE2-A5FE-E1964E75D36D}"/>
                </a:ext>
              </a:extLst>
            </p:cNvPr>
            <p:cNvCxnSpPr>
              <a:cxnSpLocks/>
              <a:stCxn id="398" idx="0"/>
              <a:endCxn id="39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A1D8D2D0-30D2-4EEA-A8CA-8E476929E7C2}"/>
                </a:ext>
              </a:extLst>
            </p:cNvPr>
            <p:cNvCxnSpPr>
              <a:cxnSpLocks/>
              <a:stCxn id="408" idx="1"/>
              <a:endCxn id="39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1225D5A2-73D1-497E-922B-4C790347414B}"/>
                </a:ext>
              </a:extLst>
            </p:cNvPr>
            <p:cNvCxnSpPr>
              <a:cxnSpLocks/>
              <a:stCxn id="399" idx="2"/>
              <a:endCxn id="40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EA54123A-E710-434C-BE12-7C9F412AB917}"/>
                </a:ext>
              </a:extLst>
            </p:cNvPr>
            <p:cNvCxnSpPr>
              <a:cxnSpLocks/>
              <a:stCxn id="39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A05C7F84-C23C-4A1C-8F2F-772AC8FCE992}"/>
                </a:ext>
              </a:extLst>
            </p:cNvPr>
            <p:cNvCxnSpPr>
              <a:cxnSpLocks/>
              <a:stCxn id="371" idx="1"/>
              <a:endCxn id="27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2DD35B3D-BA7F-46E0-8723-E3631B08652C}"/>
                </a:ext>
              </a:extLst>
            </p:cNvPr>
            <p:cNvCxnSpPr>
              <a:cxnSpLocks/>
              <a:stCxn id="396" idx="6"/>
              <a:endCxn id="39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91A646F6-823B-4C58-9AA7-1D1D5C1203E1}"/>
                </a:ext>
              </a:extLst>
            </p:cNvPr>
            <p:cNvCxnSpPr>
              <a:cxnSpLocks/>
              <a:stCxn id="394" idx="7"/>
              <a:endCxn id="39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6D46DAEA-09F6-492D-B8E0-A21B47CAA28A}"/>
                </a:ext>
              </a:extLst>
            </p:cNvPr>
            <p:cNvCxnSpPr>
              <a:cxnSpLocks/>
              <a:stCxn id="394" idx="5"/>
              <a:endCxn id="39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ED2E067B-71A9-49B0-8D1F-1835CFAA3B01}"/>
                </a:ext>
              </a:extLst>
            </p:cNvPr>
            <p:cNvCxnSpPr>
              <a:cxnSpLocks/>
              <a:stCxn id="395" idx="3"/>
              <a:endCxn id="39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98826402-6BFE-4BED-BD3C-DCA8D2F95726}"/>
                </a:ext>
              </a:extLst>
            </p:cNvPr>
            <p:cNvCxnSpPr>
              <a:cxnSpLocks/>
              <a:stCxn id="397" idx="4"/>
              <a:endCxn id="40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283BC04-5A9A-4998-94C5-677EC4F54078}"/>
                </a:ext>
              </a:extLst>
            </p:cNvPr>
            <p:cNvCxnSpPr>
              <a:cxnSpLocks/>
              <a:stCxn id="373" idx="2"/>
              <a:endCxn id="39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E76897A9-35C0-4407-BE22-65984E82A18C}"/>
                </a:ext>
              </a:extLst>
            </p:cNvPr>
            <p:cNvCxnSpPr>
              <a:cxnSpLocks/>
              <a:endCxn id="39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4" name="Oval 393">
              <a:extLst>
                <a:ext uri="{FF2B5EF4-FFF2-40B4-BE49-F238E27FC236}">
                  <a16:creationId xmlns:a16="http://schemas.microsoft.com/office/drawing/2014/main" id="{8132CE5B-EA5A-47E5-B63D-469CDC8D6889}"/>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6F9BCDB4-C474-4F0A-A936-26A99DA5496F}"/>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576861BB-37F7-4F1E-8C75-87CB8BE4F22A}"/>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B011BB99-8702-4FF4-97F0-7C799968985C}"/>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294BEE3B-8B5E-4CE4-9BEE-156B358F9C5B}"/>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4BCDBE67-7D49-4203-ABB7-93E821083C64}"/>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DB377BA2-695F-4614-9E71-1DD05273C5E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1" name="Straight Connector 400">
              <a:extLst>
                <a:ext uri="{FF2B5EF4-FFF2-40B4-BE49-F238E27FC236}">
                  <a16:creationId xmlns:a16="http://schemas.microsoft.com/office/drawing/2014/main" id="{7A3D84BE-297F-4721-916A-0E1CBC17BB70}"/>
                </a:ext>
              </a:extLst>
            </p:cNvPr>
            <p:cNvCxnSpPr>
              <a:cxnSpLocks/>
              <a:stCxn id="40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314C23E8-9A40-4122-9EAA-F8CB0E8D61E2}"/>
                </a:ext>
              </a:extLst>
            </p:cNvPr>
            <p:cNvCxnSpPr>
              <a:cxnSpLocks/>
              <a:stCxn id="396" idx="4"/>
              <a:endCxn id="39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3" name="Oval 402">
              <a:extLst>
                <a:ext uri="{FF2B5EF4-FFF2-40B4-BE49-F238E27FC236}">
                  <a16:creationId xmlns:a16="http://schemas.microsoft.com/office/drawing/2014/main" id="{E9B3E96D-BA3E-4DE3-AA50-A7A486F4CCE3}"/>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4" name="Straight Connector 403">
              <a:extLst>
                <a:ext uri="{FF2B5EF4-FFF2-40B4-BE49-F238E27FC236}">
                  <a16:creationId xmlns:a16="http://schemas.microsoft.com/office/drawing/2014/main" id="{3DEC9911-F288-48D9-8191-DDCCAB238BD7}"/>
                </a:ext>
              </a:extLst>
            </p:cNvPr>
            <p:cNvCxnSpPr>
              <a:cxnSpLocks/>
              <a:stCxn id="403" idx="3"/>
              <a:endCxn id="36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F1417A49-79DF-40F5-AE11-4693B48CB778}"/>
                </a:ext>
              </a:extLst>
            </p:cNvPr>
            <p:cNvCxnSpPr>
              <a:cxnSpLocks/>
              <a:stCxn id="403" idx="2"/>
              <a:endCxn id="27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322CA76D-BB52-4635-A4B3-C8FC23584246}"/>
                </a:ext>
              </a:extLst>
            </p:cNvPr>
            <p:cNvCxnSpPr>
              <a:cxnSpLocks/>
              <a:stCxn id="396" idx="7"/>
              <a:endCxn id="28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2D35160C-A84B-4747-9CB3-1522E289FBD5}"/>
                </a:ext>
              </a:extLst>
            </p:cNvPr>
            <p:cNvCxnSpPr>
              <a:cxnSpLocks/>
              <a:endCxn id="39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8" name="Chord 407">
              <a:extLst>
                <a:ext uri="{FF2B5EF4-FFF2-40B4-BE49-F238E27FC236}">
                  <a16:creationId xmlns:a16="http://schemas.microsoft.com/office/drawing/2014/main" id="{6B27212D-2798-4AD9-AC3A-8C5E834AD6D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9" name="Straight Connector 408">
              <a:extLst>
                <a:ext uri="{FF2B5EF4-FFF2-40B4-BE49-F238E27FC236}">
                  <a16:creationId xmlns:a16="http://schemas.microsoft.com/office/drawing/2014/main" id="{086D1ADC-56E3-4999-B0A4-6650F3108C59}"/>
                </a:ext>
              </a:extLst>
            </p:cNvPr>
            <p:cNvCxnSpPr>
              <a:cxnSpLocks/>
              <a:stCxn id="39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1E950FD6-536E-4218-A603-5A5332A0129B}"/>
                </a:ext>
              </a:extLst>
            </p:cNvPr>
            <p:cNvCxnSpPr>
              <a:cxnSpLocks/>
              <a:stCxn id="395" idx="6"/>
              <a:endCxn id="27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0E885CE6-42FA-49CE-89BC-EDFA13DF5A28}"/>
                </a:ext>
              </a:extLst>
            </p:cNvPr>
            <p:cNvCxnSpPr>
              <a:cxnSpLocks/>
              <a:stCxn id="395" idx="5"/>
              <a:endCxn id="37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BF5F2EED-218B-4400-986A-2F96EAD344F9}"/>
                </a:ext>
              </a:extLst>
            </p:cNvPr>
            <p:cNvCxnSpPr>
              <a:cxnSpLocks/>
              <a:stCxn id="280" idx="0"/>
              <a:endCxn id="39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D329DFC-0260-43E0-A7A8-11B87A39E487}"/>
                </a:ext>
              </a:extLst>
            </p:cNvPr>
            <p:cNvCxnSpPr>
              <a:cxnSpLocks/>
              <a:stCxn id="400" idx="5"/>
              <a:endCxn id="37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569A683C-6FE4-4272-BB94-C47781F916BE}"/>
                </a:ext>
              </a:extLst>
            </p:cNvPr>
            <p:cNvCxnSpPr>
              <a:cxnSpLocks/>
              <a:stCxn id="367" idx="7"/>
              <a:endCxn id="27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9A9D56BA-219C-499F-8FDA-E0331F10B604}"/>
                </a:ext>
              </a:extLst>
            </p:cNvPr>
            <p:cNvCxnSpPr>
              <a:cxnSpLocks/>
              <a:stCxn id="296" idx="7"/>
              <a:endCxn id="40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86E291E7-0207-4B1B-9647-CB344D8CEE4B}"/>
                </a:ext>
              </a:extLst>
            </p:cNvPr>
            <p:cNvCxnSpPr>
              <a:cxnSpLocks/>
              <a:stCxn id="370" idx="7"/>
              <a:endCxn id="28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4C95059-0258-4D7B-B44A-A642694C4145}"/>
                </a:ext>
              </a:extLst>
            </p:cNvPr>
            <p:cNvCxnSpPr>
              <a:cxnSpLocks/>
              <a:stCxn id="370" idx="6"/>
              <a:endCxn id="40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764AE964-6EC8-472E-AB76-A3C96583EA7F}"/>
                </a:ext>
              </a:extLst>
            </p:cNvPr>
            <p:cNvCxnSpPr>
              <a:cxnSpLocks/>
              <a:stCxn id="286" idx="0"/>
              <a:endCxn id="37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3869F9BA-9BC4-4018-A4A5-6DF8F88EBD15}"/>
                </a:ext>
              </a:extLst>
            </p:cNvPr>
            <p:cNvCxnSpPr>
              <a:cxnSpLocks/>
              <a:stCxn id="426" idx="0"/>
              <a:endCxn id="42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6B584D9E-C721-4253-9A84-131513298BDB}"/>
                </a:ext>
              </a:extLst>
            </p:cNvPr>
            <p:cNvCxnSpPr>
              <a:cxnSpLocks/>
              <a:stCxn id="294" idx="0"/>
              <a:endCxn id="42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D4005D83-FAEA-43E2-B5B4-5DE4DB493913}"/>
                </a:ext>
              </a:extLst>
            </p:cNvPr>
            <p:cNvCxnSpPr>
              <a:cxnSpLocks/>
              <a:stCxn id="293" idx="0"/>
              <a:endCxn id="42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A9811511-1438-48C4-AE7B-7759240D7D90}"/>
                </a:ext>
              </a:extLst>
            </p:cNvPr>
            <p:cNvCxnSpPr>
              <a:cxnSpLocks/>
              <a:stCxn id="370" idx="1"/>
              <a:endCxn id="42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280B67A6-A8A8-429D-BC56-7C79F2EB1AE9}"/>
                </a:ext>
              </a:extLst>
            </p:cNvPr>
            <p:cNvCxnSpPr>
              <a:cxnSpLocks/>
              <a:stCxn id="286" idx="0"/>
              <a:endCxn id="42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89DDF064-5DE0-465B-AF03-CCEB5455E7FC}"/>
                </a:ext>
              </a:extLst>
            </p:cNvPr>
            <p:cNvCxnSpPr>
              <a:cxnSpLocks/>
              <a:stCxn id="427" idx="7"/>
              <a:endCxn id="42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5" name="Oval 424">
              <a:extLst>
                <a:ext uri="{FF2B5EF4-FFF2-40B4-BE49-F238E27FC236}">
                  <a16:creationId xmlns:a16="http://schemas.microsoft.com/office/drawing/2014/main" id="{58890C6A-C402-4922-8287-B3DA7C59A36E}"/>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B1E69AAC-28E4-4708-9740-5C1946843BF7}"/>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1B943F2C-5117-4403-91C2-154765D07333}"/>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8" name="Straight Connector 427">
              <a:extLst>
                <a:ext uri="{FF2B5EF4-FFF2-40B4-BE49-F238E27FC236}">
                  <a16:creationId xmlns:a16="http://schemas.microsoft.com/office/drawing/2014/main" id="{68CDCF47-3919-4B64-AF50-EE33AA51D80C}"/>
                </a:ext>
              </a:extLst>
            </p:cNvPr>
            <p:cNvCxnSpPr>
              <a:cxnSpLocks/>
              <a:stCxn id="291" idx="0"/>
              <a:endCxn id="42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C2140F54-98B2-43FE-BD87-CAC51DFE19D3}"/>
                </a:ext>
              </a:extLst>
            </p:cNvPr>
            <p:cNvCxnSpPr>
              <a:cxnSpLocks/>
              <a:endCxn id="29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430" name="Picture Placeholder 2">
            <a:extLst>
              <a:ext uri="{FF2B5EF4-FFF2-40B4-BE49-F238E27FC236}">
                <a16:creationId xmlns:a16="http://schemas.microsoft.com/office/drawing/2014/main" id="{C050FD47-85FC-44C2-A9A3-A1FB053F000A}"/>
              </a:ext>
            </a:extLst>
          </p:cNvPr>
          <p:cNvSpPr>
            <a:spLocks noGrp="1"/>
          </p:cNvSpPr>
          <p:nvPr>
            <p:ph type="pic" sz="quarter" idx="43" hasCustomPrompt="1"/>
          </p:nvPr>
        </p:nvSpPr>
        <p:spPr>
          <a:xfrm>
            <a:off x="6600622" y="1305993"/>
            <a:ext cx="4334608" cy="4335090"/>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32" name="Arc 431">
            <a:extLst>
              <a:ext uri="{FF2B5EF4-FFF2-40B4-BE49-F238E27FC236}">
                <a16:creationId xmlns:a16="http://schemas.microsoft.com/office/drawing/2014/main" id="{4B9AAF35-AB2B-4044-875F-9A7377BE392A}"/>
              </a:ext>
            </a:extLst>
          </p:cNvPr>
          <p:cNvSpPr/>
          <p:nvPr userDrawn="1"/>
        </p:nvSpPr>
        <p:spPr>
          <a:xfrm>
            <a:off x="6320628" y="1026240"/>
            <a:ext cx="4894597" cy="4894597"/>
          </a:xfrm>
          <a:prstGeom prst="arc">
            <a:avLst>
              <a:gd name="adj1" fmla="val 12493243"/>
              <a:gd name="adj2" fmla="val 8891088"/>
            </a:avLst>
          </a:prstGeom>
          <a:ln w="25400">
            <a:solidFill>
              <a:schemeClr val="bg1"/>
            </a:solidFill>
            <a:headEnd type="none"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64928051"/>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6" name="Group 215">
            <a:extLst>
              <a:ext uri="{FF2B5EF4-FFF2-40B4-BE49-F238E27FC236}">
                <a16:creationId xmlns:a16="http://schemas.microsoft.com/office/drawing/2014/main" id="{C1E546A4-4E14-485B-AB9F-46A7E0403086}"/>
              </a:ext>
            </a:extLst>
          </p:cNvPr>
          <p:cNvGrpSpPr/>
          <p:nvPr userDrawn="1"/>
        </p:nvGrpSpPr>
        <p:grpSpPr>
          <a:xfrm>
            <a:off x="-98982" y="-104349"/>
            <a:ext cx="12408253" cy="7045442"/>
            <a:chOff x="-98982" y="-104349"/>
            <a:chExt cx="12408253" cy="7045442"/>
          </a:xfrm>
          <a:solidFill>
            <a:schemeClr val="bg1">
              <a:alpha val="15000"/>
            </a:schemeClr>
          </a:solidFill>
        </p:grpSpPr>
        <p:cxnSp>
          <p:nvCxnSpPr>
            <p:cNvPr id="217" name="Straight Connector 216">
              <a:extLst>
                <a:ext uri="{FF2B5EF4-FFF2-40B4-BE49-F238E27FC236}">
                  <a16:creationId xmlns:a16="http://schemas.microsoft.com/office/drawing/2014/main" id="{9C80BF60-9C4D-45FD-870E-85C069300940}"/>
                </a:ext>
              </a:extLst>
            </p:cNvPr>
            <p:cNvCxnSpPr>
              <a:cxnSpLocks/>
              <a:stCxn id="280" idx="7"/>
              <a:endCxn id="27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71E56B67-2E88-4F3F-A6FC-D1D4E322C51D}"/>
                </a:ext>
              </a:extLst>
            </p:cNvPr>
            <p:cNvCxnSpPr>
              <a:cxnSpLocks/>
              <a:stCxn id="278" idx="4"/>
              <a:endCxn id="29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62F43A5-DDE5-40A1-91ED-76CD7965B0BF}"/>
                </a:ext>
              </a:extLst>
            </p:cNvPr>
            <p:cNvCxnSpPr>
              <a:cxnSpLocks/>
              <a:stCxn id="283" idx="2"/>
              <a:endCxn id="29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5A29C3A1-096D-4557-8416-FEEC3C02B449}"/>
                </a:ext>
              </a:extLst>
            </p:cNvPr>
            <p:cNvCxnSpPr>
              <a:cxnSpLocks/>
              <a:stCxn id="297" idx="5"/>
              <a:endCxn id="28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BDE7E03-A381-4B4A-96B0-6E83D8E3F9B3}"/>
                </a:ext>
              </a:extLst>
            </p:cNvPr>
            <p:cNvCxnSpPr>
              <a:cxnSpLocks/>
              <a:stCxn id="278" idx="5"/>
              <a:endCxn id="29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CCAC90A6-BC4B-460D-8A10-53FB1BBB15A9}"/>
                </a:ext>
              </a:extLst>
            </p:cNvPr>
            <p:cNvCxnSpPr>
              <a:cxnSpLocks/>
              <a:stCxn id="283" idx="0"/>
              <a:endCxn id="29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C3940DD1-1BFA-4D88-A79E-839EE1AB73C5}"/>
                </a:ext>
              </a:extLst>
            </p:cNvPr>
            <p:cNvCxnSpPr>
              <a:cxnSpLocks/>
              <a:stCxn id="297" idx="3"/>
              <a:endCxn id="29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055EDBA-AFB7-400D-BB3D-13245CBF0421}"/>
                </a:ext>
              </a:extLst>
            </p:cNvPr>
            <p:cNvCxnSpPr>
              <a:cxnSpLocks/>
              <a:stCxn id="403" idx="7"/>
              <a:endCxn id="28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4B2B8640-FB59-445C-98CC-FF7CE143EA8A}"/>
                </a:ext>
              </a:extLst>
            </p:cNvPr>
            <p:cNvCxnSpPr>
              <a:cxnSpLocks/>
              <a:stCxn id="283" idx="7"/>
              <a:endCxn id="28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634FEE4-69AB-4BA5-926A-FB2B5A05288C}"/>
                </a:ext>
              </a:extLst>
            </p:cNvPr>
            <p:cNvCxnSpPr>
              <a:cxnSpLocks/>
              <a:stCxn id="28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BE8E8659-902D-4973-AB2F-52F3D3A96762}"/>
                </a:ext>
              </a:extLst>
            </p:cNvPr>
            <p:cNvCxnSpPr>
              <a:cxnSpLocks/>
              <a:stCxn id="297" idx="6"/>
              <a:endCxn id="29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00E9F00-76D9-450E-A8CF-C03251EC4ED7}"/>
                </a:ext>
              </a:extLst>
            </p:cNvPr>
            <p:cNvCxnSpPr>
              <a:cxnSpLocks/>
              <a:stCxn id="282" idx="0"/>
              <a:endCxn id="29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9C550F29-7CD5-486B-9AFF-F7D8849D0F0D}"/>
                </a:ext>
              </a:extLst>
            </p:cNvPr>
            <p:cNvCxnSpPr>
              <a:cxnSpLocks/>
              <a:stCxn id="296" idx="6"/>
              <a:endCxn id="28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72EC31DC-CDC8-4869-9C04-D570E42CB139}"/>
                </a:ext>
              </a:extLst>
            </p:cNvPr>
            <p:cNvCxnSpPr>
              <a:cxnSpLocks/>
              <a:stCxn id="284" idx="0"/>
              <a:endCxn id="28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BDCC0A17-D73C-47F5-8AB9-93119A2F173F}"/>
                </a:ext>
              </a:extLst>
            </p:cNvPr>
            <p:cNvCxnSpPr>
              <a:cxnSpLocks/>
              <a:stCxn id="287" idx="1"/>
              <a:endCxn id="28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D57630C6-912D-478B-8BD1-C46A87634D37}"/>
                </a:ext>
              </a:extLst>
            </p:cNvPr>
            <p:cNvCxnSpPr>
              <a:cxnSpLocks/>
              <a:stCxn id="287" idx="0"/>
              <a:endCxn id="28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9F565F6A-E78B-4697-8A45-4F5D04808F3B}"/>
                </a:ext>
              </a:extLst>
            </p:cNvPr>
            <p:cNvCxnSpPr>
              <a:cxnSpLocks/>
              <a:stCxn id="286" idx="2"/>
              <a:endCxn id="28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2B33EB7-0829-4088-83C8-E8EC2F239E2E}"/>
                </a:ext>
              </a:extLst>
            </p:cNvPr>
            <p:cNvCxnSpPr>
              <a:cxnSpLocks/>
              <a:stCxn id="286" idx="7"/>
              <a:endCxn id="42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D9412A92-DFBF-4EBB-B8ED-69E0967CB2AF}"/>
                </a:ext>
              </a:extLst>
            </p:cNvPr>
            <p:cNvCxnSpPr>
              <a:cxnSpLocks/>
              <a:stCxn id="286" idx="6"/>
              <a:endCxn id="29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061F045-3A3D-4A19-9F64-42B8B930F636}"/>
                </a:ext>
              </a:extLst>
            </p:cNvPr>
            <p:cNvCxnSpPr>
              <a:cxnSpLocks/>
              <a:stCxn id="293" idx="7"/>
              <a:endCxn id="29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11D1B79-E727-4BFF-93FF-A09DF7A9A7EE}"/>
                </a:ext>
              </a:extLst>
            </p:cNvPr>
            <p:cNvCxnSpPr>
              <a:cxnSpLocks/>
              <a:stCxn id="279" idx="0"/>
              <a:endCxn id="27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817F5F66-76F0-49C4-B1E6-4B70E5F65D92}"/>
                </a:ext>
              </a:extLst>
            </p:cNvPr>
            <p:cNvCxnSpPr>
              <a:cxnSpLocks/>
              <a:stCxn id="295" idx="2"/>
              <a:endCxn id="27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BBF53C7-91CC-4596-9A12-61B482465DEF}"/>
                </a:ext>
              </a:extLst>
            </p:cNvPr>
            <p:cNvCxnSpPr>
              <a:cxnSpLocks/>
              <a:stCxn id="282" idx="1"/>
              <a:endCxn id="27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3EE1C2CC-700D-44DE-A06D-CF37030CFBEE}"/>
                </a:ext>
              </a:extLst>
            </p:cNvPr>
            <p:cNvCxnSpPr>
              <a:cxnSpLocks/>
              <a:stCxn id="281" idx="7"/>
              <a:endCxn id="27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5A4536BF-CA8D-4617-B7C7-959EFCA5B175}"/>
                </a:ext>
              </a:extLst>
            </p:cNvPr>
            <p:cNvCxnSpPr>
              <a:cxnSpLocks/>
              <a:stCxn id="280" idx="6"/>
              <a:endCxn id="27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1E94781C-27B1-4979-89B9-3A681BB2824B}"/>
                </a:ext>
              </a:extLst>
            </p:cNvPr>
            <p:cNvCxnSpPr>
              <a:cxnSpLocks/>
              <a:stCxn id="300" idx="7"/>
              <a:endCxn id="28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9ECEC93F-E208-46D1-AF78-C8A71CEC40B3}"/>
                </a:ext>
              </a:extLst>
            </p:cNvPr>
            <p:cNvCxnSpPr>
              <a:cxnSpLocks/>
              <a:stCxn id="300" idx="6"/>
              <a:endCxn id="28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0CED1FE7-A33B-4BBA-9696-56DBDD514FD7}"/>
                </a:ext>
              </a:extLst>
            </p:cNvPr>
            <p:cNvCxnSpPr>
              <a:cxnSpLocks/>
              <a:stCxn id="30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EEC95EFE-6F64-492F-83BA-F4A337A93A6A}"/>
                </a:ext>
              </a:extLst>
            </p:cNvPr>
            <p:cNvCxnSpPr>
              <a:cxnSpLocks/>
              <a:stCxn id="28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37CBDF8-E2BC-4F14-9165-65159D78F975}"/>
                </a:ext>
              </a:extLst>
            </p:cNvPr>
            <p:cNvCxnSpPr>
              <a:cxnSpLocks/>
              <a:stCxn id="28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0487B002-4701-49D3-B3D8-14E3E2DBFAB2}"/>
                </a:ext>
              </a:extLst>
            </p:cNvPr>
            <p:cNvCxnSpPr>
              <a:cxnSpLocks/>
              <a:stCxn id="28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C7A96476-1D0D-4815-9656-D0EB37F7B03C}"/>
                </a:ext>
              </a:extLst>
            </p:cNvPr>
            <p:cNvCxnSpPr>
              <a:cxnSpLocks/>
              <a:stCxn id="281" idx="6"/>
              <a:endCxn id="28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0FA44EEA-5C50-4433-95F6-9B1E9C4FD702}"/>
                </a:ext>
              </a:extLst>
            </p:cNvPr>
            <p:cNvCxnSpPr>
              <a:cxnSpLocks/>
              <a:stCxn id="282" idx="6"/>
              <a:endCxn id="28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417D340-8DD2-40C9-9243-C3DECA77EFD3}"/>
                </a:ext>
              </a:extLst>
            </p:cNvPr>
            <p:cNvCxnSpPr>
              <a:cxnSpLocks/>
              <a:stCxn id="284" idx="2"/>
              <a:endCxn id="28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B686522F-E39E-4A8E-BC68-F6C2FDACC95B}"/>
                </a:ext>
              </a:extLst>
            </p:cNvPr>
            <p:cNvCxnSpPr>
              <a:cxnSpLocks/>
              <a:stCxn id="305" idx="0"/>
              <a:endCxn id="28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2BCE6F9-6082-4CAD-AEAF-D716B9783E25}"/>
                </a:ext>
              </a:extLst>
            </p:cNvPr>
            <p:cNvCxnSpPr>
              <a:cxnSpLocks/>
              <a:endCxn id="28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5FE5B2A-D528-40BC-94C2-4C5D702A3BB0}"/>
                </a:ext>
              </a:extLst>
            </p:cNvPr>
            <p:cNvCxnSpPr>
              <a:cxnSpLocks/>
              <a:stCxn id="305" idx="2"/>
              <a:endCxn id="28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2EDE7F87-D901-4EE5-84D9-64294D96D897}"/>
                </a:ext>
              </a:extLst>
            </p:cNvPr>
            <p:cNvCxnSpPr>
              <a:cxnSpLocks/>
              <a:stCxn id="287" idx="2"/>
              <a:endCxn id="28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007B89C-8A93-441D-A3C7-D5CB6E218E54}"/>
                </a:ext>
              </a:extLst>
            </p:cNvPr>
            <p:cNvCxnSpPr>
              <a:cxnSpLocks/>
              <a:stCxn id="28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78888D96-3CBC-4373-9F12-1B23C064D250}"/>
                </a:ext>
              </a:extLst>
            </p:cNvPr>
            <p:cNvCxnSpPr>
              <a:cxnSpLocks/>
              <a:stCxn id="28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371176BB-2945-403A-A9A7-3744370E8CB8}"/>
                </a:ext>
              </a:extLst>
            </p:cNvPr>
            <p:cNvCxnSpPr>
              <a:cxnSpLocks/>
              <a:stCxn id="288" idx="2"/>
              <a:endCxn id="28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88A3E96D-15A7-45AD-99B6-27579EC8809E}"/>
                </a:ext>
              </a:extLst>
            </p:cNvPr>
            <p:cNvCxnSpPr>
              <a:cxnSpLocks/>
              <a:stCxn id="293" idx="4"/>
              <a:endCxn id="28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4943A19B-4FCE-4594-9520-AD7A57AB0D25}"/>
                </a:ext>
              </a:extLst>
            </p:cNvPr>
            <p:cNvCxnSpPr>
              <a:cxnSpLocks/>
              <a:stCxn id="292" idx="3"/>
              <a:endCxn id="28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36E4518D-95D7-4E3E-8BB5-DB6E12D3346F}"/>
                </a:ext>
              </a:extLst>
            </p:cNvPr>
            <p:cNvCxnSpPr>
              <a:cxnSpLocks/>
              <a:stCxn id="292" idx="2"/>
              <a:endCxn id="29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5BAC96E-7C1D-4F3B-948F-8FDF82692067}"/>
                </a:ext>
              </a:extLst>
            </p:cNvPr>
            <p:cNvCxnSpPr>
              <a:cxnSpLocks/>
              <a:stCxn id="292" idx="1"/>
              <a:endCxn id="29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C8A6195-AA87-4C10-BD72-1AF13B57D044}"/>
                </a:ext>
              </a:extLst>
            </p:cNvPr>
            <p:cNvCxnSpPr>
              <a:cxnSpLocks/>
              <a:stCxn id="290" idx="1"/>
              <a:endCxn id="29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E8725494-4D25-449F-9639-F16ECBE52F5D}"/>
                </a:ext>
              </a:extLst>
            </p:cNvPr>
            <p:cNvCxnSpPr>
              <a:cxnSpLocks/>
              <a:stCxn id="290" idx="0"/>
              <a:endCxn id="29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139DC2E-4E17-447D-9977-97C8818AE22B}"/>
                </a:ext>
              </a:extLst>
            </p:cNvPr>
            <p:cNvCxnSpPr>
              <a:cxnSpLocks/>
              <a:stCxn id="362" idx="7"/>
              <a:endCxn id="42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56FF29F4-D9DD-4F9A-B75D-FB5158E6CA2F}"/>
                </a:ext>
              </a:extLst>
            </p:cNvPr>
            <p:cNvCxnSpPr>
              <a:cxnSpLocks/>
              <a:endCxn id="28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137EE875-82DC-480B-B3CC-7115527A31BA}"/>
                </a:ext>
              </a:extLst>
            </p:cNvPr>
            <p:cNvCxnSpPr>
              <a:cxnSpLocks/>
              <a:stCxn id="362" idx="0"/>
              <a:endCxn id="42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A18D9F8-3E22-4373-9A13-5DD967E54137}"/>
                </a:ext>
              </a:extLst>
            </p:cNvPr>
            <p:cNvCxnSpPr>
              <a:cxnSpLocks/>
              <a:stCxn id="374" idx="0"/>
              <a:endCxn id="42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A4F350C-2EF1-4736-8CD1-F5E23F1A47C6}"/>
                </a:ext>
              </a:extLst>
            </p:cNvPr>
            <p:cNvCxnSpPr>
              <a:cxnSpLocks/>
              <a:stCxn id="374" idx="1"/>
              <a:endCxn id="29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13D645B3-EBAE-4820-9E92-282F9DBBC1DA}"/>
                </a:ext>
              </a:extLst>
            </p:cNvPr>
            <p:cNvCxnSpPr>
              <a:cxnSpLocks/>
              <a:stCxn id="291" idx="2"/>
              <a:endCxn id="29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663D816-53E3-44F3-9BFD-15782BE36F61}"/>
                </a:ext>
              </a:extLst>
            </p:cNvPr>
            <p:cNvCxnSpPr>
              <a:cxnSpLocks/>
              <a:stCxn id="290" idx="2"/>
              <a:endCxn id="29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CFA57A08-F6B9-45B6-B0C9-792D72522B1A}"/>
                </a:ext>
              </a:extLst>
            </p:cNvPr>
            <p:cNvCxnSpPr>
              <a:cxnSpLocks/>
              <a:stCxn id="289" idx="1"/>
              <a:endCxn id="29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98C937C5-AF10-4233-9E18-EDDB265F3454}"/>
                </a:ext>
              </a:extLst>
            </p:cNvPr>
            <p:cNvCxnSpPr>
              <a:cxnSpLocks/>
              <a:stCxn id="289" idx="3"/>
              <a:endCxn id="30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298B07B3-1883-4F03-AD3C-0BF0FE43D5CD}"/>
                </a:ext>
              </a:extLst>
            </p:cNvPr>
            <p:cNvCxnSpPr>
              <a:cxnSpLocks/>
              <a:stCxn id="292" idx="4"/>
              <a:endCxn id="30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02E19F2-9F6F-4F45-818F-51FAA355FA2E}"/>
                </a:ext>
              </a:extLst>
            </p:cNvPr>
            <p:cNvCxnSpPr>
              <a:cxnSpLocks/>
              <a:stCxn id="288" idx="5"/>
              <a:endCxn id="30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B7141E8A-D6CA-47A8-B851-91BB501B86D2}"/>
                </a:ext>
              </a:extLst>
            </p:cNvPr>
            <p:cNvCxnSpPr>
              <a:cxnSpLocks/>
              <a:stCxn id="289" idx="7"/>
              <a:endCxn id="29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92559B9-29A2-497A-BF18-1C1AFA86EEB9}"/>
                </a:ext>
              </a:extLst>
            </p:cNvPr>
            <p:cNvCxnSpPr>
              <a:cxnSpLocks/>
              <a:stCxn id="287" idx="7"/>
              <a:endCxn id="29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0E65A0D4-1AEB-4FBE-A6C7-F709B9CBAD70}"/>
                </a:ext>
              </a:extLst>
            </p:cNvPr>
            <p:cNvCxnSpPr>
              <a:cxnSpLocks/>
              <a:endCxn id="28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id="{9CEDDEB5-D537-435B-8377-818C31E4B851}"/>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A8B7EACD-8FD4-4E3A-8A26-9044A0617604}"/>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0BF2B72B-6720-43B5-973A-144CBDFC0A66}"/>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91AA3BC4-49FA-4E0C-ABE5-E346F25A773B}"/>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EF71B847-7913-4793-A193-1DB58EAA3E6B}"/>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F77DB7A4-1011-4AF3-AC2F-9E7FBC6E43B7}"/>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50F1BBFB-B2E3-4426-A042-2A195D3515C9}"/>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569B5C16-4CC0-4107-9E70-E9BD3F9DAD9D}"/>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775641CF-7012-4272-B57D-E9C3C334E6E1}"/>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69F220C4-03FD-4819-ADFC-D2877949E9E6}"/>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EA725BF7-2779-4B3D-BE1A-08029AE23955}"/>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C5930D89-FC17-4A14-BB00-CFD467CA8448}"/>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826C4DAA-3C3E-4399-B944-0F64961B18C1}"/>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6907189B-D84A-4C9D-9DDA-D3E883934E11}"/>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E099447C-5426-4BBF-8E60-E434B5540E47}"/>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3B85E12F-FB94-4801-99AD-C0B5FD058517}"/>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CCC4C9FB-C60D-4E64-9F53-D5BA3A837C24}"/>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E2A5EC24-B372-4B1F-BC96-0CF8E49906CF}"/>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3AC3E801-5AC5-433A-B005-2BE04734D267}"/>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98AB6443-BF2A-46FC-B5D8-B72F6332A5A6}"/>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8" name="Straight Connector 297">
              <a:extLst>
                <a:ext uri="{FF2B5EF4-FFF2-40B4-BE49-F238E27FC236}">
                  <a16:creationId xmlns:a16="http://schemas.microsoft.com/office/drawing/2014/main" id="{C4C314C5-4577-4BF0-A86D-9AA9CB7FDF9D}"/>
                </a:ext>
              </a:extLst>
            </p:cNvPr>
            <p:cNvCxnSpPr>
              <a:cxnSpLocks/>
              <a:stCxn id="297" idx="2"/>
              <a:endCxn id="27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523E38A6-323F-43A4-A2FE-B1698AA07090}"/>
                </a:ext>
              </a:extLst>
            </p:cNvPr>
            <p:cNvCxnSpPr>
              <a:cxnSpLocks/>
              <a:stCxn id="280" idx="4"/>
              <a:endCxn id="28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0" name="Oval 299">
              <a:extLst>
                <a:ext uri="{FF2B5EF4-FFF2-40B4-BE49-F238E27FC236}">
                  <a16:creationId xmlns:a16="http://schemas.microsoft.com/office/drawing/2014/main" id="{568EA1FC-9FD5-4BBB-A2AD-590409940BD1}"/>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id="{EE301E94-6785-481F-ACEC-22DD4B8CD327}"/>
                </a:ext>
              </a:extLst>
            </p:cNvPr>
            <p:cNvCxnSpPr>
              <a:cxnSpLocks/>
              <a:stCxn id="30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E0F9471F-7A2F-4926-B5EE-651B194A6905}"/>
                </a:ext>
              </a:extLst>
            </p:cNvPr>
            <p:cNvCxnSpPr>
              <a:cxnSpLocks/>
              <a:stCxn id="30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7EDB3E1C-A8F0-499A-B828-819537F0E1D7}"/>
                </a:ext>
              </a:extLst>
            </p:cNvPr>
            <p:cNvCxnSpPr>
              <a:cxnSpLocks/>
              <a:stCxn id="30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6B9C1564-EA91-4D7D-8BF2-FA3284AFE33E}"/>
                </a:ext>
              </a:extLst>
            </p:cNvPr>
            <p:cNvCxnSpPr>
              <a:cxnSpLocks/>
              <a:endCxn id="28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5" name="Chord 304">
              <a:extLst>
                <a:ext uri="{FF2B5EF4-FFF2-40B4-BE49-F238E27FC236}">
                  <a16:creationId xmlns:a16="http://schemas.microsoft.com/office/drawing/2014/main" id="{C91A2ACB-C039-4DF9-A36F-19297298813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Chord 305">
              <a:extLst>
                <a:ext uri="{FF2B5EF4-FFF2-40B4-BE49-F238E27FC236}">
                  <a16:creationId xmlns:a16="http://schemas.microsoft.com/office/drawing/2014/main" id="{2E5DC447-86C0-481D-9508-E81A405EF66B}"/>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7" name="Straight Connector 306">
              <a:extLst>
                <a:ext uri="{FF2B5EF4-FFF2-40B4-BE49-F238E27FC236}">
                  <a16:creationId xmlns:a16="http://schemas.microsoft.com/office/drawing/2014/main" id="{FCDD8B4A-0EA9-43A6-805D-324EE240D2CC}"/>
                </a:ext>
              </a:extLst>
            </p:cNvPr>
            <p:cNvCxnSpPr>
              <a:cxnSpLocks/>
              <a:stCxn id="305" idx="1"/>
              <a:endCxn id="28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373C6692-D094-452C-827E-A54C62E4E181}"/>
                </a:ext>
              </a:extLst>
            </p:cNvPr>
            <p:cNvCxnSpPr>
              <a:cxnSpLocks/>
              <a:endCxn id="35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906804F7-F4B5-434F-9BCE-6A3EF6D1039C}"/>
                </a:ext>
              </a:extLst>
            </p:cNvPr>
            <p:cNvCxnSpPr>
              <a:cxnSpLocks/>
              <a:endCxn id="37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0AE7BA9E-107E-410D-9915-0437BEBEC086}"/>
                </a:ext>
              </a:extLst>
            </p:cNvPr>
            <p:cNvCxnSpPr>
              <a:cxnSpLocks/>
              <a:stCxn id="359" idx="0"/>
              <a:endCxn id="37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178ACFF6-0A0C-49BE-96C3-E521F9EAAC7D}"/>
                </a:ext>
              </a:extLst>
            </p:cNvPr>
            <p:cNvCxnSpPr>
              <a:cxnSpLocks/>
              <a:stCxn id="425" idx="2"/>
              <a:endCxn id="36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A06ACE9F-37A7-4A4A-89D4-FE023920A715}"/>
                </a:ext>
              </a:extLst>
            </p:cNvPr>
            <p:cNvCxnSpPr>
              <a:cxnSpLocks/>
              <a:stCxn id="359" idx="7"/>
              <a:endCxn id="36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7859E751-F635-4CA9-AC9B-536404D33DC3}"/>
                </a:ext>
              </a:extLst>
            </p:cNvPr>
            <p:cNvCxnSpPr>
              <a:cxnSpLocks/>
              <a:endCxn id="37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865AD565-FF11-4164-AC16-526B4DB1E9BB}"/>
                </a:ext>
              </a:extLst>
            </p:cNvPr>
            <p:cNvCxnSpPr>
              <a:cxnSpLocks/>
              <a:stCxn id="374" idx="6"/>
              <a:endCxn id="36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4BB0D92A-0FC0-44D4-A508-28813B1ED449}"/>
                </a:ext>
              </a:extLst>
            </p:cNvPr>
            <p:cNvCxnSpPr>
              <a:cxnSpLocks/>
              <a:stCxn id="360" idx="0"/>
              <a:endCxn id="36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CA09E2B2-5EDB-4135-AE64-F2C8A73C94E9}"/>
                </a:ext>
              </a:extLst>
            </p:cNvPr>
            <p:cNvCxnSpPr>
              <a:cxnSpLocks/>
              <a:stCxn id="363" idx="1"/>
              <a:endCxn id="36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C4084EAD-0150-4C76-990C-7DD4DA5AB33A}"/>
                </a:ext>
              </a:extLst>
            </p:cNvPr>
            <p:cNvCxnSpPr>
              <a:cxnSpLocks/>
              <a:stCxn id="363" idx="0"/>
              <a:endCxn id="36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4786F27C-FF10-4D73-9B41-FB02D335634C}"/>
                </a:ext>
              </a:extLst>
            </p:cNvPr>
            <p:cNvCxnSpPr>
              <a:cxnSpLocks/>
              <a:stCxn id="362" idx="2"/>
              <a:endCxn id="36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946BD474-415C-4892-804C-D5A8AD464B10}"/>
                </a:ext>
              </a:extLst>
            </p:cNvPr>
            <p:cNvCxnSpPr>
              <a:cxnSpLocks/>
              <a:stCxn id="362" idx="7"/>
              <a:endCxn id="37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6407CA6B-FAAB-419C-AD23-8F9A6CEA4C49}"/>
                </a:ext>
              </a:extLst>
            </p:cNvPr>
            <p:cNvCxnSpPr>
              <a:cxnSpLocks/>
              <a:stCxn id="362" idx="6"/>
              <a:endCxn id="36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2E778272-CD9C-4F2D-A874-85E4E85B7DAA}"/>
                </a:ext>
              </a:extLst>
            </p:cNvPr>
            <p:cNvCxnSpPr>
              <a:cxnSpLocks/>
              <a:stCxn id="369" idx="7"/>
              <a:endCxn id="37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A7A16392-634A-45A1-AFCF-FBA599B7DFBC}"/>
                </a:ext>
              </a:extLst>
            </p:cNvPr>
            <p:cNvCxnSpPr>
              <a:cxnSpLocks/>
              <a:stCxn id="426" idx="1"/>
              <a:endCxn id="36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02D6A37C-A67B-4676-8E64-5640DF2F866E}"/>
                </a:ext>
              </a:extLst>
            </p:cNvPr>
            <p:cNvCxnSpPr>
              <a:cxnSpLocks/>
              <a:endCxn id="35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04E4833D-497A-4F0F-8B3E-510EBB4373C9}"/>
                </a:ext>
              </a:extLst>
            </p:cNvPr>
            <p:cNvCxnSpPr>
              <a:cxnSpLocks/>
              <a:stCxn id="360" idx="2"/>
              <a:endCxn id="35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78199112-8C7D-4557-A618-AFEBD175DC6D}"/>
                </a:ext>
              </a:extLst>
            </p:cNvPr>
            <p:cNvCxnSpPr>
              <a:cxnSpLocks/>
              <a:stCxn id="375" idx="0"/>
              <a:endCxn id="35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49FE3BD2-0B05-4CFD-B455-0BE66669F53C}"/>
                </a:ext>
              </a:extLst>
            </p:cNvPr>
            <p:cNvCxnSpPr>
              <a:cxnSpLocks/>
              <a:endCxn id="35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627DA20E-216C-4E0A-B4DF-6966B7FD2C57}"/>
                </a:ext>
              </a:extLst>
            </p:cNvPr>
            <p:cNvCxnSpPr>
              <a:cxnSpLocks/>
              <a:stCxn id="375" idx="2"/>
              <a:endCxn id="36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E4C69B3F-0639-449C-970A-ECD1A8A0D59E}"/>
                </a:ext>
              </a:extLst>
            </p:cNvPr>
            <p:cNvCxnSpPr>
              <a:cxnSpLocks/>
              <a:stCxn id="363" idx="2"/>
              <a:endCxn id="36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95B6EF2E-E04D-415A-A170-6B7699471361}"/>
                </a:ext>
              </a:extLst>
            </p:cNvPr>
            <p:cNvCxnSpPr>
              <a:cxnSpLocks/>
              <a:stCxn id="36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8E6F62BC-1816-4F53-A538-A429B2D7E639}"/>
                </a:ext>
              </a:extLst>
            </p:cNvPr>
            <p:cNvCxnSpPr>
              <a:cxnSpLocks/>
              <a:stCxn id="36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469036D4-8CE6-4750-814D-4FDCE99B4674}"/>
                </a:ext>
              </a:extLst>
            </p:cNvPr>
            <p:cNvCxnSpPr>
              <a:cxnSpLocks/>
              <a:stCxn id="364" idx="2"/>
              <a:endCxn id="36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14FCA4AF-BC95-4815-88EE-8558E41FB720}"/>
                </a:ext>
              </a:extLst>
            </p:cNvPr>
            <p:cNvCxnSpPr>
              <a:cxnSpLocks/>
              <a:stCxn id="369" idx="4"/>
              <a:endCxn id="36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2084E696-7EDB-418C-B958-A2F4229C8805}"/>
                </a:ext>
              </a:extLst>
            </p:cNvPr>
            <p:cNvCxnSpPr>
              <a:cxnSpLocks/>
              <a:stCxn id="368" idx="3"/>
              <a:endCxn id="36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961158D0-E463-499A-9791-0E0A8F24D6F8}"/>
                </a:ext>
              </a:extLst>
            </p:cNvPr>
            <p:cNvCxnSpPr>
              <a:cxnSpLocks/>
              <a:stCxn id="368" idx="2"/>
              <a:endCxn id="36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13BCCF43-7AE9-40E0-BFD0-DD9309A6816F}"/>
                </a:ext>
              </a:extLst>
            </p:cNvPr>
            <p:cNvCxnSpPr>
              <a:cxnSpLocks/>
              <a:stCxn id="368" idx="1"/>
              <a:endCxn id="37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260C41DF-7899-497E-9BC9-7B63B7542547}"/>
                </a:ext>
              </a:extLst>
            </p:cNvPr>
            <p:cNvCxnSpPr>
              <a:cxnSpLocks/>
              <a:stCxn id="366" idx="1"/>
              <a:endCxn id="37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9A925E5B-591D-456C-A046-9331FFB1F3A2}"/>
                </a:ext>
              </a:extLst>
            </p:cNvPr>
            <p:cNvCxnSpPr>
              <a:cxnSpLocks/>
              <a:stCxn id="366" idx="0"/>
              <a:endCxn id="36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D7B90A13-08B7-43FF-A47A-3933FC589730}"/>
                </a:ext>
              </a:extLst>
            </p:cNvPr>
            <p:cNvCxnSpPr>
              <a:cxnSpLocks/>
              <a:stCxn id="372" idx="0"/>
              <a:endCxn id="37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552F023E-F861-4D0A-9015-A77CE58EAE0D}"/>
                </a:ext>
              </a:extLst>
            </p:cNvPr>
            <p:cNvCxnSpPr>
              <a:cxnSpLocks/>
              <a:stCxn id="400" idx="7"/>
              <a:endCxn id="37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923B0743-5E3F-4DF0-B080-CCD4E560A777}"/>
                </a:ext>
              </a:extLst>
            </p:cNvPr>
            <p:cNvCxnSpPr>
              <a:cxnSpLocks/>
              <a:endCxn id="37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EDE58932-D9CD-4E27-9EFD-E101EBDACCC5}"/>
                </a:ext>
              </a:extLst>
            </p:cNvPr>
            <p:cNvCxnSpPr>
              <a:cxnSpLocks/>
              <a:stCxn id="399" idx="5"/>
              <a:endCxn id="37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C750B407-FC67-44BB-8610-F9FC2DC8C790}"/>
                </a:ext>
              </a:extLst>
            </p:cNvPr>
            <p:cNvCxnSpPr>
              <a:cxnSpLocks/>
              <a:endCxn id="37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3F0D27C1-E130-400F-8F39-3CAC3F8A23B6}"/>
                </a:ext>
              </a:extLst>
            </p:cNvPr>
            <p:cNvCxnSpPr>
              <a:cxnSpLocks/>
              <a:stCxn id="37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214F75FF-8C94-47DA-AE08-71F44BDBD1EC}"/>
                </a:ext>
              </a:extLst>
            </p:cNvPr>
            <p:cNvCxnSpPr>
              <a:cxnSpLocks/>
              <a:stCxn id="373" idx="3"/>
              <a:endCxn id="36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B70F7DA-D64B-46D2-A547-BC4CE795EA07}"/>
                </a:ext>
              </a:extLst>
            </p:cNvPr>
            <p:cNvCxnSpPr>
              <a:cxnSpLocks/>
              <a:stCxn id="373" idx="1"/>
              <a:endCxn id="36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6DBD6E1B-8784-4704-8195-0BCDB0DD12FE}"/>
                </a:ext>
              </a:extLst>
            </p:cNvPr>
            <p:cNvCxnSpPr>
              <a:cxnSpLocks/>
              <a:stCxn id="372" idx="2"/>
              <a:endCxn id="36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DAEBF375-FD76-449E-9314-344626C47C5D}"/>
                </a:ext>
              </a:extLst>
            </p:cNvPr>
            <p:cNvCxnSpPr>
              <a:cxnSpLocks/>
              <a:stCxn id="371" idx="3"/>
              <a:endCxn id="36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4EAB9229-0CC2-439A-8AAE-2CC9F2517F00}"/>
                </a:ext>
              </a:extLst>
            </p:cNvPr>
            <p:cNvCxnSpPr>
              <a:cxnSpLocks/>
              <a:stCxn id="371" idx="2"/>
              <a:endCxn id="36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D8EB75F0-8C67-46F0-9C06-932B2B561750}"/>
                </a:ext>
              </a:extLst>
            </p:cNvPr>
            <p:cNvCxnSpPr>
              <a:cxnSpLocks/>
              <a:stCxn id="367" idx="1"/>
              <a:endCxn id="37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5C6A195A-EDFA-4340-B8ED-E41DE0AC644C}"/>
                </a:ext>
              </a:extLst>
            </p:cNvPr>
            <p:cNvCxnSpPr>
              <a:cxnSpLocks/>
              <a:stCxn id="366" idx="2"/>
              <a:endCxn id="36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D39BF66C-8B3F-4EDB-9FFB-B4AD8FFDE955}"/>
                </a:ext>
              </a:extLst>
            </p:cNvPr>
            <p:cNvCxnSpPr>
              <a:cxnSpLocks/>
              <a:stCxn id="365" idx="1"/>
              <a:endCxn id="36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2F79F56F-9637-47B3-AB27-DD13D4C283C6}"/>
                </a:ext>
              </a:extLst>
            </p:cNvPr>
            <p:cNvCxnSpPr>
              <a:cxnSpLocks/>
              <a:stCxn id="365" idx="3"/>
              <a:endCxn id="37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99586380-8D38-4885-88E4-36DD82154099}"/>
                </a:ext>
              </a:extLst>
            </p:cNvPr>
            <p:cNvCxnSpPr>
              <a:cxnSpLocks/>
              <a:stCxn id="368" idx="4"/>
              <a:endCxn id="37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5C925850-0994-4830-9B1F-10EDF27BC020}"/>
                </a:ext>
              </a:extLst>
            </p:cNvPr>
            <p:cNvCxnSpPr>
              <a:cxnSpLocks/>
              <a:stCxn id="364" idx="5"/>
              <a:endCxn id="37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5170E3E0-808B-4B8B-82AD-A59AD4C9BC69}"/>
                </a:ext>
              </a:extLst>
            </p:cNvPr>
            <p:cNvCxnSpPr>
              <a:cxnSpLocks/>
              <a:stCxn id="365" idx="7"/>
              <a:endCxn id="36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A7546D67-5BF4-4226-8EE4-DCF808F46947}"/>
                </a:ext>
              </a:extLst>
            </p:cNvPr>
            <p:cNvCxnSpPr>
              <a:cxnSpLocks/>
              <a:stCxn id="363" idx="7"/>
              <a:endCxn id="36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1D005286-EB1C-4547-97CC-FEA9386E3BA6}"/>
                </a:ext>
              </a:extLst>
            </p:cNvPr>
            <p:cNvCxnSpPr>
              <a:cxnSpLocks/>
              <a:endCxn id="36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D716AD86-8CD3-4736-96D7-208AD7E1DD15}"/>
                </a:ext>
              </a:extLst>
            </p:cNvPr>
            <p:cNvCxnSpPr>
              <a:cxnSpLocks/>
              <a:stCxn id="373" idx="7"/>
              <a:endCxn id="37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59" name="Oval 358">
              <a:extLst>
                <a:ext uri="{FF2B5EF4-FFF2-40B4-BE49-F238E27FC236}">
                  <a16:creationId xmlns:a16="http://schemas.microsoft.com/office/drawing/2014/main" id="{8B1D872D-63BF-429F-AE28-948EEC2A491B}"/>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9A79A583-8572-4EE9-81D2-242A398716C8}"/>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93765A01-C25C-49E9-859A-F592ED2C6B4D}"/>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C3AD3EF7-F782-4B6B-AF4E-48570719A521}"/>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44F17CB1-F1E2-4CC3-9873-42722997C7FB}"/>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F77B708D-4387-4BA7-BEE4-20C177816441}"/>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926B8C65-9C62-4F70-83C7-C0C5316D52BA}"/>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24BBF55B-A09D-4F1A-944C-CD42847E31EA}"/>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A367FA72-C335-4230-BE8E-EB4C24A48EB0}"/>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50497FB5-D246-409C-B35E-5E4EC9874A34}"/>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C4A20C61-1783-4B74-8310-C7CD9455AD0C}"/>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1BDB3E47-276F-40FD-A387-9458A6FD05E3}"/>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E937DFB4-8E09-4A00-9F42-C6B2D65C8D64}"/>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7F778C69-1E4D-4016-BBE6-3D31BD1D417A}"/>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AED41375-857F-4603-9519-08F3BC6BCCE6}"/>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2DDD9777-CF9A-46A4-8B74-76B90520DA88}"/>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Chord 374">
              <a:extLst>
                <a:ext uri="{FF2B5EF4-FFF2-40B4-BE49-F238E27FC236}">
                  <a16:creationId xmlns:a16="http://schemas.microsoft.com/office/drawing/2014/main" id="{91CEC378-8297-4056-8F13-129D45C23361}"/>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Chord 375">
              <a:extLst>
                <a:ext uri="{FF2B5EF4-FFF2-40B4-BE49-F238E27FC236}">
                  <a16:creationId xmlns:a16="http://schemas.microsoft.com/office/drawing/2014/main" id="{3A74C7A2-AD14-4625-8E12-65B8346650C0}"/>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7" name="Straight Connector 376">
              <a:extLst>
                <a:ext uri="{FF2B5EF4-FFF2-40B4-BE49-F238E27FC236}">
                  <a16:creationId xmlns:a16="http://schemas.microsoft.com/office/drawing/2014/main" id="{9F5DB11B-C551-4000-9F6B-339FC2034DBA}"/>
                </a:ext>
              </a:extLst>
            </p:cNvPr>
            <p:cNvCxnSpPr>
              <a:cxnSpLocks/>
              <a:stCxn id="375" idx="1"/>
              <a:endCxn id="36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B880F1D9-920B-4A2D-90F1-21329B0FCC1D}"/>
                </a:ext>
              </a:extLst>
            </p:cNvPr>
            <p:cNvCxnSpPr>
              <a:cxnSpLocks/>
              <a:stCxn id="397" idx="6"/>
              <a:endCxn id="37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2588E090-3BAA-4A70-B6A3-1605DF137B26}"/>
                </a:ext>
              </a:extLst>
            </p:cNvPr>
            <p:cNvCxnSpPr>
              <a:cxnSpLocks/>
              <a:stCxn id="394" idx="4"/>
              <a:endCxn id="40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ABAE8F78-B344-4222-B30A-BB32018D61CB}"/>
                </a:ext>
              </a:extLst>
            </p:cNvPr>
            <p:cNvCxnSpPr>
              <a:cxnSpLocks/>
              <a:stCxn id="400" idx="4"/>
              <a:endCxn id="39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F27556C6-C2E3-4452-A5E4-32E2940197D7}"/>
                </a:ext>
              </a:extLst>
            </p:cNvPr>
            <p:cNvCxnSpPr>
              <a:cxnSpLocks/>
              <a:stCxn id="39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CD762F0E-6E92-406E-A8F6-901073D53291}"/>
                </a:ext>
              </a:extLst>
            </p:cNvPr>
            <p:cNvCxnSpPr>
              <a:cxnSpLocks/>
              <a:stCxn id="398" idx="0"/>
              <a:endCxn id="39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0AE22761-7890-4226-B141-8F41B745299B}"/>
                </a:ext>
              </a:extLst>
            </p:cNvPr>
            <p:cNvCxnSpPr>
              <a:cxnSpLocks/>
              <a:stCxn id="408" idx="1"/>
              <a:endCxn id="39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14BF30D9-F27B-4D31-A3AA-C66ABADA7E00}"/>
                </a:ext>
              </a:extLst>
            </p:cNvPr>
            <p:cNvCxnSpPr>
              <a:cxnSpLocks/>
              <a:stCxn id="399" idx="2"/>
              <a:endCxn id="40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6FF3457E-B0D5-46F3-B9BE-37A4EE6B4F2F}"/>
                </a:ext>
              </a:extLst>
            </p:cNvPr>
            <p:cNvCxnSpPr>
              <a:cxnSpLocks/>
              <a:stCxn id="39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4F709E58-2A84-4E8E-B065-4742BB08F816}"/>
                </a:ext>
              </a:extLst>
            </p:cNvPr>
            <p:cNvCxnSpPr>
              <a:cxnSpLocks/>
              <a:stCxn id="371" idx="1"/>
              <a:endCxn id="27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4BDF1C77-26CE-444F-A3D1-68CAC0F4E5F2}"/>
                </a:ext>
              </a:extLst>
            </p:cNvPr>
            <p:cNvCxnSpPr>
              <a:cxnSpLocks/>
              <a:stCxn id="396" idx="6"/>
              <a:endCxn id="39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3DED5268-BAA1-4A51-832C-C4E6FED47B77}"/>
                </a:ext>
              </a:extLst>
            </p:cNvPr>
            <p:cNvCxnSpPr>
              <a:cxnSpLocks/>
              <a:stCxn id="394" idx="7"/>
              <a:endCxn id="39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21674F67-6BFB-4FAF-8951-93A7C0E9C247}"/>
                </a:ext>
              </a:extLst>
            </p:cNvPr>
            <p:cNvCxnSpPr>
              <a:cxnSpLocks/>
              <a:stCxn id="394" idx="5"/>
              <a:endCxn id="39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82860D0B-7438-4C0D-9DB6-EF0F84226305}"/>
                </a:ext>
              </a:extLst>
            </p:cNvPr>
            <p:cNvCxnSpPr>
              <a:cxnSpLocks/>
              <a:stCxn id="395" idx="3"/>
              <a:endCxn id="39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17563254-62E3-4BCB-B9F2-5B0A5522DCB0}"/>
                </a:ext>
              </a:extLst>
            </p:cNvPr>
            <p:cNvCxnSpPr>
              <a:cxnSpLocks/>
              <a:stCxn id="397" idx="4"/>
              <a:endCxn id="40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095FBFAD-C2D3-4677-A7C3-C3ED4C44AE89}"/>
                </a:ext>
              </a:extLst>
            </p:cNvPr>
            <p:cNvCxnSpPr>
              <a:cxnSpLocks/>
              <a:stCxn id="373" idx="2"/>
              <a:endCxn id="39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E85A8937-526E-44C7-A7AF-B2B1278D62E6}"/>
                </a:ext>
              </a:extLst>
            </p:cNvPr>
            <p:cNvCxnSpPr>
              <a:cxnSpLocks/>
              <a:endCxn id="39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4" name="Oval 393">
              <a:extLst>
                <a:ext uri="{FF2B5EF4-FFF2-40B4-BE49-F238E27FC236}">
                  <a16:creationId xmlns:a16="http://schemas.microsoft.com/office/drawing/2014/main" id="{42A1BE90-A2F3-4E4A-86CF-A0424FB2731F}"/>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1E41BD6E-3D78-40CB-98A7-A986943A84A7}"/>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D0137270-F7EC-4267-8CC2-8A6D79499BBA}"/>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5ADD6054-52F4-459F-958A-09C57B30C367}"/>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8F173D68-508F-49BB-8F07-E45FB1559BD4}"/>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49893196-886A-4592-8C8B-8D5EC7AAED33}"/>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CF79092E-BFA4-4503-82B6-917120974582}"/>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1" name="Straight Connector 400">
              <a:extLst>
                <a:ext uri="{FF2B5EF4-FFF2-40B4-BE49-F238E27FC236}">
                  <a16:creationId xmlns:a16="http://schemas.microsoft.com/office/drawing/2014/main" id="{F14745B8-06E9-4280-8483-AF16DD583711}"/>
                </a:ext>
              </a:extLst>
            </p:cNvPr>
            <p:cNvCxnSpPr>
              <a:cxnSpLocks/>
              <a:stCxn id="40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2F4E623F-95AE-41B2-8811-03383896157F}"/>
                </a:ext>
              </a:extLst>
            </p:cNvPr>
            <p:cNvCxnSpPr>
              <a:cxnSpLocks/>
              <a:stCxn id="396" idx="4"/>
              <a:endCxn id="39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3" name="Oval 402">
              <a:extLst>
                <a:ext uri="{FF2B5EF4-FFF2-40B4-BE49-F238E27FC236}">
                  <a16:creationId xmlns:a16="http://schemas.microsoft.com/office/drawing/2014/main" id="{DC41E2DF-9E68-49C0-8AFF-75AEFF7C09D7}"/>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4" name="Straight Connector 403">
              <a:extLst>
                <a:ext uri="{FF2B5EF4-FFF2-40B4-BE49-F238E27FC236}">
                  <a16:creationId xmlns:a16="http://schemas.microsoft.com/office/drawing/2014/main" id="{A47C7AFE-772C-4719-AADF-7E3D4D93A38F}"/>
                </a:ext>
              </a:extLst>
            </p:cNvPr>
            <p:cNvCxnSpPr>
              <a:cxnSpLocks/>
              <a:stCxn id="403" idx="3"/>
              <a:endCxn id="36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33E06932-50A7-4638-823E-CE6E8B8C028C}"/>
                </a:ext>
              </a:extLst>
            </p:cNvPr>
            <p:cNvCxnSpPr>
              <a:cxnSpLocks/>
              <a:stCxn id="403" idx="2"/>
              <a:endCxn id="27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96418108-72CE-4D65-9BEB-383A470454B4}"/>
                </a:ext>
              </a:extLst>
            </p:cNvPr>
            <p:cNvCxnSpPr>
              <a:cxnSpLocks/>
              <a:stCxn id="396" idx="7"/>
              <a:endCxn id="28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16AA17A7-B811-47CB-A5B7-628B5F255F90}"/>
                </a:ext>
              </a:extLst>
            </p:cNvPr>
            <p:cNvCxnSpPr>
              <a:cxnSpLocks/>
              <a:endCxn id="39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8" name="Chord 407">
              <a:extLst>
                <a:ext uri="{FF2B5EF4-FFF2-40B4-BE49-F238E27FC236}">
                  <a16:creationId xmlns:a16="http://schemas.microsoft.com/office/drawing/2014/main" id="{D60D32D5-BBBD-4EB4-A3DB-71D838F30D1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9" name="Straight Connector 408">
              <a:extLst>
                <a:ext uri="{FF2B5EF4-FFF2-40B4-BE49-F238E27FC236}">
                  <a16:creationId xmlns:a16="http://schemas.microsoft.com/office/drawing/2014/main" id="{1C2D906E-4358-44E8-9B89-DFB4DBECE3E5}"/>
                </a:ext>
              </a:extLst>
            </p:cNvPr>
            <p:cNvCxnSpPr>
              <a:cxnSpLocks/>
              <a:stCxn id="39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4694F99-42CE-4803-824B-3C023626D1D8}"/>
                </a:ext>
              </a:extLst>
            </p:cNvPr>
            <p:cNvCxnSpPr>
              <a:cxnSpLocks/>
              <a:stCxn id="395" idx="6"/>
              <a:endCxn id="27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D584BFA3-8537-49FF-AF6A-0DD7617C93B7}"/>
                </a:ext>
              </a:extLst>
            </p:cNvPr>
            <p:cNvCxnSpPr>
              <a:cxnSpLocks/>
              <a:stCxn id="395" idx="5"/>
              <a:endCxn id="37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B6D09C55-D31A-4FCF-86E3-CCA715977B8A}"/>
                </a:ext>
              </a:extLst>
            </p:cNvPr>
            <p:cNvCxnSpPr>
              <a:cxnSpLocks/>
              <a:stCxn id="280" idx="0"/>
              <a:endCxn id="39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3CC6E058-58B3-4674-B70B-1912B137B1FA}"/>
                </a:ext>
              </a:extLst>
            </p:cNvPr>
            <p:cNvCxnSpPr>
              <a:cxnSpLocks/>
              <a:stCxn id="400" idx="5"/>
              <a:endCxn id="37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CAF214E4-7EDA-4BD3-AEB3-464F66A40373}"/>
                </a:ext>
              </a:extLst>
            </p:cNvPr>
            <p:cNvCxnSpPr>
              <a:cxnSpLocks/>
              <a:stCxn id="367" idx="7"/>
              <a:endCxn id="27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4F3DCB98-7EC5-4B76-9F86-2286BD3DF978}"/>
                </a:ext>
              </a:extLst>
            </p:cNvPr>
            <p:cNvCxnSpPr>
              <a:cxnSpLocks/>
              <a:stCxn id="296" idx="7"/>
              <a:endCxn id="40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61EC3735-0930-4B23-ABDD-58207C339D49}"/>
                </a:ext>
              </a:extLst>
            </p:cNvPr>
            <p:cNvCxnSpPr>
              <a:cxnSpLocks/>
              <a:stCxn id="370" idx="7"/>
              <a:endCxn id="28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954215C5-676D-4B2F-96EA-332630DCB107}"/>
                </a:ext>
              </a:extLst>
            </p:cNvPr>
            <p:cNvCxnSpPr>
              <a:cxnSpLocks/>
              <a:stCxn id="370" idx="6"/>
              <a:endCxn id="40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221C9011-BB03-4CA1-A56C-5D8F09CFE23D}"/>
                </a:ext>
              </a:extLst>
            </p:cNvPr>
            <p:cNvCxnSpPr>
              <a:cxnSpLocks/>
              <a:stCxn id="286" idx="0"/>
              <a:endCxn id="37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4287ECEE-6AAD-49E2-9397-9B30FCB92BEC}"/>
                </a:ext>
              </a:extLst>
            </p:cNvPr>
            <p:cNvCxnSpPr>
              <a:cxnSpLocks/>
              <a:stCxn id="426" idx="0"/>
              <a:endCxn id="42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91621CC5-CE46-4BB4-9D89-4C754A9F5CE1}"/>
                </a:ext>
              </a:extLst>
            </p:cNvPr>
            <p:cNvCxnSpPr>
              <a:cxnSpLocks/>
              <a:stCxn id="294" idx="0"/>
              <a:endCxn id="42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BB6AF694-5C90-4810-8FF1-49B68D7B095A}"/>
                </a:ext>
              </a:extLst>
            </p:cNvPr>
            <p:cNvCxnSpPr>
              <a:cxnSpLocks/>
              <a:stCxn id="293" idx="0"/>
              <a:endCxn id="42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81DA5051-6B46-4351-9FCE-824BC35CACE3}"/>
                </a:ext>
              </a:extLst>
            </p:cNvPr>
            <p:cNvCxnSpPr>
              <a:cxnSpLocks/>
              <a:stCxn id="370" idx="1"/>
              <a:endCxn id="42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623B1A3F-1A1E-4963-86CB-5BDEA110138B}"/>
                </a:ext>
              </a:extLst>
            </p:cNvPr>
            <p:cNvCxnSpPr>
              <a:cxnSpLocks/>
              <a:stCxn id="286" idx="0"/>
              <a:endCxn id="42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F01DDCED-8FEB-4EE2-9EAD-E3A2D2DB1E19}"/>
                </a:ext>
              </a:extLst>
            </p:cNvPr>
            <p:cNvCxnSpPr>
              <a:cxnSpLocks/>
              <a:stCxn id="427" idx="7"/>
              <a:endCxn id="42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5" name="Oval 424">
              <a:extLst>
                <a:ext uri="{FF2B5EF4-FFF2-40B4-BE49-F238E27FC236}">
                  <a16:creationId xmlns:a16="http://schemas.microsoft.com/office/drawing/2014/main" id="{573081BE-6B30-4857-B71A-60E3D0934DF5}"/>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CD4A745D-CB3E-4925-BA45-A5FD3E8D3D3A}"/>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05E32368-B255-41C9-BA97-68EA70C0AD66}"/>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8" name="Straight Connector 427">
              <a:extLst>
                <a:ext uri="{FF2B5EF4-FFF2-40B4-BE49-F238E27FC236}">
                  <a16:creationId xmlns:a16="http://schemas.microsoft.com/office/drawing/2014/main" id="{DB05B640-9491-4D1F-97D2-D88120244D56}"/>
                </a:ext>
              </a:extLst>
            </p:cNvPr>
            <p:cNvCxnSpPr>
              <a:cxnSpLocks/>
              <a:stCxn id="291" idx="0"/>
              <a:endCxn id="42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119C421-9774-4384-AE76-0EF5E30B8A5F}"/>
                </a:ext>
              </a:extLst>
            </p:cNvPr>
            <p:cNvCxnSpPr>
              <a:cxnSpLocks/>
              <a:endCxn id="29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4720244"/>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6" name="Group 215">
            <a:extLst>
              <a:ext uri="{FF2B5EF4-FFF2-40B4-BE49-F238E27FC236}">
                <a16:creationId xmlns:a16="http://schemas.microsoft.com/office/drawing/2014/main" id="{FA95BF33-C57A-4E51-9F0A-7D62355C6247}"/>
              </a:ext>
            </a:extLst>
          </p:cNvPr>
          <p:cNvGrpSpPr/>
          <p:nvPr userDrawn="1"/>
        </p:nvGrpSpPr>
        <p:grpSpPr>
          <a:xfrm>
            <a:off x="-98982" y="-104349"/>
            <a:ext cx="12408253" cy="7045442"/>
            <a:chOff x="-98982" y="-104349"/>
            <a:chExt cx="12408253" cy="7045442"/>
          </a:xfrm>
          <a:solidFill>
            <a:schemeClr val="bg1">
              <a:alpha val="15000"/>
            </a:schemeClr>
          </a:solidFill>
        </p:grpSpPr>
        <p:cxnSp>
          <p:nvCxnSpPr>
            <p:cNvPr id="217" name="Straight Connector 216">
              <a:extLst>
                <a:ext uri="{FF2B5EF4-FFF2-40B4-BE49-F238E27FC236}">
                  <a16:creationId xmlns:a16="http://schemas.microsoft.com/office/drawing/2014/main" id="{737C4BB6-E1C4-4EA5-A71F-F22CEC058B42}"/>
                </a:ext>
              </a:extLst>
            </p:cNvPr>
            <p:cNvCxnSpPr>
              <a:cxnSpLocks/>
              <a:stCxn id="280" idx="7"/>
              <a:endCxn id="27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A56CA28F-0A2E-4DFF-9710-072C78C72039}"/>
                </a:ext>
              </a:extLst>
            </p:cNvPr>
            <p:cNvCxnSpPr>
              <a:cxnSpLocks/>
              <a:stCxn id="278" idx="4"/>
              <a:endCxn id="29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4F202152-D20C-4E20-96BC-C09BE505382E}"/>
                </a:ext>
              </a:extLst>
            </p:cNvPr>
            <p:cNvCxnSpPr>
              <a:cxnSpLocks/>
              <a:stCxn id="283" idx="2"/>
              <a:endCxn id="29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32E04C25-0B3B-4199-982C-3F0588F0D52C}"/>
                </a:ext>
              </a:extLst>
            </p:cNvPr>
            <p:cNvCxnSpPr>
              <a:cxnSpLocks/>
              <a:stCxn id="297" idx="5"/>
              <a:endCxn id="28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9430E6A9-30EE-4669-9646-763681D715BF}"/>
                </a:ext>
              </a:extLst>
            </p:cNvPr>
            <p:cNvCxnSpPr>
              <a:cxnSpLocks/>
              <a:stCxn id="278" idx="5"/>
              <a:endCxn id="29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0119286-CF1F-4FD8-9031-01698C06D661}"/>
                </a:ext>
              </a:extLst>
            </p:cNvPr>
            <p:cNvCxnSpPr>
              <a:cxnSpLocks/>
              <a:stCxn id="283" idx="0"/>
              <a:endCxn id="29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89E5E4B-8CBC-48CD-B3BB-3A9F7E693CC0}"/>
                </a:ext>
              </a:extLst>
            </p:cNvPr>
            <p:cNvCxnSpPr>
              <a:cxnSpLocks/>
              <a:stCxn id="297" idx="3"/>
              <a:endCxn id="29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802676D9-6471-43A6-A284-1DCB6929616B}"/>
                </a:ext>
              </a:extLst>
            </p:cNvPr>
            <p:cNvCxnSpPr>
              <a:cxnSpLocks/>
              <a:stCxn id="403" idx="7"/>
              <a:endCxn id="28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C06DBD86-3006-4732-9BAC-BBB135240153}"/>
                </a:ext>
              </a:extLst>
            </p:cNvPr>
            <p:cNvCxnSpPr>
              <a:cxnSpLocks/>
              <a:stCxn id="283" idx="7"/>
              <a:endCxn id="28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8984B6D6-9D30-42AD-A3F6-C0EB48C9A10E}"/>
                </a:ext>
              </a:extLst>
            </p:cNvPr>
            <p:cNvCxnSpPr>
              <a:cxnSpLocks/>
              <a:stCxn id="28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1B13C85-45F1-4449-87EA-659F8083D057}"/>
                </a:ext>
              </a:extLst>
            </p:cNvPr>
            <p:cNvCxnSpPr>
              <a:cxnSpLocks/>
              <a:stCxn id="297" idx="6"/>
              <a:endCxn id="29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826FC837-BB97-47B5-BE56-C69026DF96B2}"/>
                </a:ext>
              </a:extLst>
            </p:cNvPr>
            <p:cNvCxnSpPr>
              <a:cxnSpLocks/>
              <a:stCxn id="282" idx="0"/>
              <a:endCxn id="29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0DF67CE1-4D0F-45BD-AB23-9C5FD9677852}"/>
                </a:ext>
              </a:extLst>
            </p:cNvPr>
            <p:cNvCxnSpPr>
              <a:cxnSpLocks/>
              <a:stCxn id="296" idx="6"/>
              <a:endCxn id="28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255E0FEE-E5C9-4711-B79D-39E4C5C8DC53}"/>
                </a:ext>
              </a:extLst>
            </p:cNvPr>
            <p:cNvCxnSpPr>
              <a:cxnSpLocks/>
              <a:stCxn id="284" idx="0"/>
              <a:endCxn id="28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1064B988-16DF-4522-A98D-CF1210615C61}"/>
                </a:ext>
              </a:extLst>
            </p:cNvPr>
            <p:cNvCxnSpPr>
              <a:cxnSpLocks/>
              <a:stCxn id="287" idx="1"/>
              <a:endCxn id="28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2BF25A3C-75FB-4E63-91A8-7A8830A0173F}"/>
                </a:ext>
              </a:extLst>
            </p:cNvPr>
            <p:cNvCxnSpPr>
              <a:cxnSpLocks/>
              <a:stCxn id="287" idx="0"/>
              <a:endCxn id="28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0091C0D4-398C-4982-A762-B48C3022D722}"/>
                </a:ext>
              </a:extLst>
            </p:cNvPr>
            <p:cNvCxnSpPr>
              <a:cxnSpLocks/>
              <a:stCxn id="286" idx="2"/>
              <a:endCxn id="28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317DA7B-41D7-4753-93BF-B1D2B43520BC}"/>
                </a:ext>
              </a:extLst>
            </p:cNvPr>
            <p:cNvCxnSpPr>
              <a:cxnSpLocks/>
              <a:stCxn id="286" idx="7"/>
              <a:endCxn id="42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D3A08CCB-19E5-414F-8C33-A4C6D10A5B6E}"/>
                </a:ext>
              </a:extLst>
            </p:cNvPr>
            <p:cNvCxnSpPr>
              <a:cxnSpLocks/>
              <a:stCxn id="286" idx="6"/>
              <a:endCxn id="29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596D937-3CEE-499B-9D67-01F71D5D5298}"/>
                </a:ext>
              </a:extLst>
            </p:cNvPr>
            <p:cNvCxnSpPr>
              <a:cxnSpLocks/>
              <a:stCxn id="293" idx="7"/>
              <a:endCxn id="29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9BFC7FFE-64B7-46B0-9E55-9E37B2F1DC4E}"/>
                </a:ext>
              </a:extLst>
            </p:cNvPr>
            <p:cNvCxnSpPr>
              <a:cxnSpLocks/>
              <a:stCxn id="279" idx="0"/>
              <a:endCxn id="27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6CF532A-CA99-4828-86DE-A7333CA1F5F0}"/>
                </a:ext>
              </a:extLst>
            </p:cNvPr>
            <p:cNvCxnSpPr>
              <a:cxnSpLocks/>
              <a:stCxn id="295" idx="2"/>
              <a:endCxn id="27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FD6294E4-CA43-45F8-8997-50F00240D993}"/>
                </a:ext>
              </a:extLst>
            </p:cNvPr>
            <p:cNvCxnSpPr>
              <a:cxnSpLocks/>
              <a:stCxn id="282" idx="1"/>
              <a:endCxn id="27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05A02C9A-17D1-4CF8-AAC4-4F81836AE348}"/>
                </a:ext>
              </a:extLst>
            </p:cNvPr>
            <p:cNvCxnSpPr>
              <a:cxnSpLocks/>
              <a:stCxn id="281" idx="7"/>
              <a:endCxn id="27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E3BB06D7-80F2-47E8-B3E9-685272E54AC4}"/>
                </a:ext>
              </a:extLst>
            </p:cNvPr>
            <p:cNvCxnSpPr>
              <a:cxnSpLocks/>
              <a:stCxn id="280" idx="6"/>
              <a:endCxn id="27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3EB449C-983E-4418-9160-E12195FA08CC}"/>
                </a:ext>
              </a:extLst>
            </p:cNvPr>
            <p:cNvCxnSpPr>
              <a:cxnSpLocks/>
              <a:stCxn id="300" idx="7"/>
              <a:endCxn id="28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197AB6A5-5073-487A-922A-F37C3EB92A4C}"/>
                </a:ext>
              </a:extLst>
            </p:cNvPr>
            <p:cNvCxnSpPr>
              <a:cxnSpLocks/>
              <a:stCxn id="300" idx="6"/>
              <a:endCxn id="28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69E20A9-2F47-4B7E-BA09-654C8006D820}"/>
                </a:ext>
              </a:extLst>
            </p:cNvPr>
            <p:cNvCxnSpPr>
              <a:cxnSpLocks/>
              <a:stCxn id="30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0B1255A2-6273-4D37-95C0-82ADB5CE8F83}"/>
                </a:ext>
              </a:extLst>
            </p:cNvPr>
            <p:cNvCxnSpPr>
              <a:cxnSpLocks/>
              <a:stCxn id="28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88615052-5F95-403B-BE90-E7FDC1AA7750}"/>
                </a:ext>
              </a:extLst>
            </p:cNvPr>
            <p:cNvCxnSpPr>
              <a:cxnSpLocks/>
              <a:stCxn id="28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757F5DA-C00F-487E-8177-B9A428AC65A1}"/>
                </a:ext>
              </a:extLst>
            </p:cNvPr>
            <p:cNvCxnSpPr>
              <a:cxnSpLocks/>
              <a:stCxn id="28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13607132-D07E-4408-8601-97F058FB0C1D}"/>
                </a:ext>
              </a:extLst>
            </p:cNvPr>
            <p:cNvCxnSpPr>
              <a:cxnSpLocks/>
              <a:stCxn id="281" idx="6"/>
              <a:endCxn id="28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63ED6090-8FCE-4F51-AA0D-A39417855296}"/>
                </a:ext>
              </a:extLst>
            </p:cNvPr>
            <p:cNvCxnSpPr>
              <a:cxnSpLocks/>
              <a:stCxn id="282" idx="6"/>
              <a:endCxn id="28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512163E1-2B4F-4694-9C25-2C698018E5D3}"/>
                </a:ext>
              </a:extLst>
            </p:cNvPr>
            <p:cNvCxnSpPr>
              <a:cxnSpLocks/>
              <a:stCxn id="284" idx="2"/>
              <a:endCxn id="28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2800622-8CE4-4141-A264-CDFFCF418C1D}"/>
                </a:ext>
              </a:extLst>
            </p:cNvPr>
            <p:cNvCxnSpPr>
              <a:cxnSpLocks/>
              <a:stCxn id="305" idx="0"/>
              <a:endCxn id="28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1243E183-86F0-4935-BCE5-74717A2C2654}"/>
                </a:ext>
              </a:extLst>
            </p:cNvPr>
            <p:cNvCxnSpPr>
              <a:cxnSpLocks/>
              <a:endCxn id="28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F875C66-258B-47B5-9E91-C997B5873132}"/>
                </a:ext>
              </a:extLst>
            </p:cNvPr>
            <p:cNvCxnSpPr>
              <a:cxnSpLocks/>
              <a:stCxn id="305" idx="2"/>
              <a:endCxn id="28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85C7ACC4-4A6C-40FD-9603-17B6EDE05149}"/>
                </a:ext>
              </a:extLst>
            </p:cNvPr>
            <p:cNvCxnSpPr>
              <a:cxnSpLocks/>
              <a:stCxn id="287" idx="2"/>
              <a:endCxn id="28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ECFB937C-B31A-452B-AAE5-B3BC3419376D}"/>
                </a:ext>
              </a:extLst>
            </p:cNvPr>
            <p:cNvCxnSpPr>
              <a:cxnSpLocks/>
              <a:stCxn id="28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19DB800C-C6AD-4CEA-A735-2E91F3A8855A}"/>
                </a:ext>
              </a:extLst>
            </p:cNvPr>
            <p:cNvCxnSpPr>
              <a:cxnSpLocks/>
              <a:stCxn id="28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A3BDB236-ABAC-47B6-BAA0-9BBEFD13BBA5}"/>
                </a:ext>
              </a:extLst>
            </p:cNvPr>
            <p:cNvCxnSpPr>
              <a:cxnSpLocks/>
              <a:stCxn id="288" idx="2"/>
              <a:endCxn id="28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E2A56C18-6990-4239-A312-63C58E7850FE}"/>
                </a:ext>
              </a:extLst>
            </p:cNvPr>
            <p:cNvCxnSpPr>
              <a:cxnSpLocks/>
              <a:stCxn id="293" idx="4"/>
              <a:endCxn id="28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73F1E362-5DC5-42F3-9EC6-155B62DCB3A1}"/>
                </a:ext>
              </a:extLst>
            </p:cNvPr>
            <p:cNvCxnSpPr>
              <a:cxnSpLocks/>
              <a:stCxn id="292" idx="3"/>
              <a:endCxn id="28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025B29C7-32AF-4CB1-9BC9-59971F01D0A7}"/>
                </a:ext>
              </a:extLst>
            </p:cNvPr>
            <p:cNvCxnSpPr>
              <a:cxnSpLocks/>
              <a:stCxn id="292" idx="2"/>
              <a:endCxn id="29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1870040E-C401-4FAB-956E-AF3634F4C505}"/>
                </a:ext>
              </a:extLst>
            </p:cNvPr>
            <p:cNvCxnSpPr>
              <a:cxnSpLocks/>
              <a:stCxn id="292" idx="1"/>
              <a:endCxn id="29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CBC7802-ABE6-4DFB-931D-CFA87AC634DC}"/>
                </a:ext>
              </a:extLst>
            </p:cNvPr>
            <p:cNvCxnSpPr>
              <a:cxnSpLocks/>
              <a:stCxn id="290" idx="1"/>
              <a:endCxn id="29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507C7098-268D-4F0A-89C3-982B76282D8A}"/>
                </a:ext>
              </a:extLst>
            </p:cNvPr>
            <p:cNvCxnSpPr>
              <a:cxnSpLocks/>
              <a:stCxn id="290" idx="0"/>
              <a:endCxn id="29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9B8BF76E-96F2-4451-98C0-B860A09D588C}"/>
                </a:ext>
              </a:extLst>
            </p:cNvPr>
            <p:cNvCxnSpPr>
              <a:cxnSpLocks/>
              <a:stCxn id="362" idx="7"/>
              <a:endCxn id="42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240DD52-1B0F-4A04-8477-1578163B958A}"/>
                </a:ext>
              </a:extLst>
            </p:cNvPr>
            <p:cNvCxnSpPr>
              <a:cxnSpLocks/>
              <a:endCxn id="28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211BB15C-AFD0-4287-BF1E-FABC11044DB3}"/>
                </a:ext>
              </a:extLst>
            </p:cNvPr>
            <p:cNvCxnSpPr>
              <a:cxnSpLocks/>
              <a:stCxn id="362" idx="0"/>
              <a:endCxn id="42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1F3B7D4-5789-4FBC-B4A0-79F1CC735D11}"/>
                </a:ext>
              </a:extLst>
            </p:cNvPr>
            <p:cNvCxnSpPr>
              <a:cxnSpLocks/>
              <a:stCxn id="374" idx="0"/>
              <a:endCxn id="42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DE12D406-B5EF-4F2A-BD39-30501292730A}"/>
                </a:ext>
              </a:extLst>
            </p:cNvPr>
            <p:cNvCxnSpPr>
              <a:cxnSpLocks/>
              <a:stCxn id="374" idx="1"/>
              <a:endCxn id="29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DBBA0795-5646-4061-BE06-EBEF777AF61F}"/>
                </a:ext>
              </a:extLst>
            </p:cNvPr>
            <p:cNvCxnSpPr>
              <a:cxnSpLocks/>
              <a:stCxn id="291" idx="2"/>
              <a:endCxn id="29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DF099256-2594-46B7-BA1D-4778B90A6827}"/>
                </a:ext>
              </a:extLst>
            </p:cNvPr>
            <p:cNvCxnSpPr>
              <a:cxnSpLocks/>
              <a:stCxn id="290" idx="2"/>
              <a:endCxn id="29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B7FBB941-E1C5-4D5E-BB74-6272B5429E0B}"/>
                </a:ext>
              </a:extLst>
            </p:cNvPr>
            <p:cNvCxnSpPr>
              <a:cxnSpLocks/>
              <a:stCxn id="289" idx="1"/>
              <a:endCxn id="29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A75C91B7-AF8A-4691-B539-B5FFC7E2903E}"/>
                </a:ext>
              </a:extLst>
            </p:cNvPr>
            <p:cNvCxnSpPr>
              <a:cxnSpLocks/>
              <a:stCxn id="289" idx="3"/>
              <a:endCxn id="30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4FF69525-20AE-4D31-AE43-85C88D03D5B2}"/>
                </a:ext>
              </a:extLst>
            </p:cNvPr>
            <p:cNvCxnSpPr>
              <a:cxnSpLocks/>
              <a:stCxn id="292" idx="4"/>
              <a:endCxn id="30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767DF7A1-3BCE-4C50-A72A-D96080965A74}"/>
                </a:ext>
              </a:extLst>
            </p:cNvPr>
            <p:cNvCxnSpPr>
              <a:cxnSpLocks/>
              <a:stCxn id="288" idx="5"/>
              <a:endCxn id="30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FEE99231-0032-4547-8D61-8BBE2D637328}"/>
                </a:ext>
              </a:extLst>
            </p:cNvPr>
            <p:cNvCxnSpPr>
              <a:cxnSpLocks/>
              <a:stCxn id="289" idx="7"/>
              <a:endCxn id="29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662C8885-CB77-4E91-A512-46568A8B99FA}"/>
                </a:ext>
              </a:extLst>
            </p:cNvPr>
            <p:cNvCxnSpPr>
              <a:cxnSpLocks/>
              <a:stCxn id="287" idx="7"/>
              <a:endCxn id="29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9D223472-4242-406A-84A0-39555CEFAB66}"/>
                </a:ext>
              </a:extLst>
            </p:cNvPr>
            <p:cNvCxnSpPr>
              <a:cxnSpLocks/>
              <a:endCxn id="28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id="{9328838F-CE26-40FE-892F-A87085F132B2}"/>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C51359B0-B6FD-47F8-ACF7-D045A3EE51A0}"/>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F81CB774-3B8F-42E8-836E-48169A34560B}"/>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FD5DD5B0-1CA6-4508-A51C-83666C38F7B3}"/>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746BA1BF-42F0-4A4A-A1C1-A15EC383B0B2}"/>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5F8D3A38-DFDA-4C2D-A754-5E2E30CBC73E}"/>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C4AC1473-1BC8-40E4-8062-8D47A809C083}"/>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1D52A7B4-6D6B-4C25-929A-3BF185D69F34}"/>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08E677B3-3CB4-43C7-A0E0-7CBF7F2E5119}"/>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55E96EB3-3D78-472B-A91C-9C28435D62CC}"/>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41F5E7D3-2DF9-4288-997E-CCC2D692A9F0}"/>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67D218BF-7211-41FC-B72B-2A69BA454353}"/>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5BD084A1-F321-490B-BCE1-C68A6379B8B8}"/>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017D7F5A-1D15-4BC4-A062-B3F1C3FCAC72}"/>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FB86196B-8407-4199-9E06-36A476177139}"/>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1F909509-499E-41E5-B785-2A415E133515}"/>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20DF45AF-C231-4461-8A5F-352FECCA830C}"/>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C2A63C02-4106-4E61-9D52-3A9C853FCBC7}"/>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8E47B77C-C899-4567-BBF6-A3B45E2ED710}"/>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0FF83A66-25E4-4ECA-8370-A014E67563EF}"/>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8" name="Straight Connector 297">
              <a:extLst>
                <a:ext uri="{FF2B5EF4-FFF2-40B4-BE49-F238E27FC236}">
                  <a16:creationId xmlns:a16="http://schemas.microsoft.com/office/drawing/2014/main" id="{B62DB05F-0F6D-49E5-B545-A8FE1255E55F}"/>
                </a:ext>
              </a:extLst>
            </p:cNvPr>
            <p:cNvCxnSpPr>
              <a:cxnSpLocks/>
              <a:stCxn id="297" idx="2"/>
              <a:endCxn id="27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F7C4D2B3-EC37-456D-819C-835393059591}"/>
                </a:ext>
              </a:extLst>
            </p:cNvPr>
            <p:cNvCxnSpPr>
              <a:cxnSpLocks/>
              <a:stCxn id="280" idx="4"/>
              <a:endCxn id="28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0" name="Oval 299">
              <a:extLst>
                <a:ext uri="{FF2B5EF4-FFF2-40B4-BE49-F238E27FC236}">
                  <a16:creationId xmlns:a16="http://schemas.microsoft.com/office/drawing/2014/main" id="{DF03BEDA-1AC6-453B-AD12-038768ED7DD0}"/>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id="{3A647290-7C84-4002-9C95-82383DF354B7}"/>
                </a:ext>
              </a:extLst>
            </p:cNvPr>
            <p:cNvCxnSpPr>
              <a:cxnSpLocks/>
              <a:stCxn id="30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5A0E74CA-40CC-4165-A061-1EB133A176B7}"/>
                </a:ext>
              </a:extLst>
            </p:cNvPr>
            <p:cNvCxnSpPr>
              <a:cxnSpLocks/>
              <a:stCxn id="30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613F1AE-24BD-4812-8FD8-8AAE7AC981F9}"/>
                </a:ext>
              </a:extLst>
            </p:cNvPr>
            <p:cNvCxnSpPr>
              <a:cxnSpLocks/>
              <a:stCxn id="30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A9C338E3-BA21-4ED6-9CDF-C7B813EF1C3F}"/>
                </a:ext>
              </a:extLst>
            </p:cNvPr>
            <p:cNvCxnSpPr>
              <a:cxnSpLocks/>
              <a:endCxn id="28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5" name="Chord 304">
              <a:extLst>
                <a:ext uri="{FF2B5EF4-FFF2-40B4-BE49-F238E27FC236}">
                  <a16:creationId xmlns:a16="http://schemas.microsoft.com/office/drawing/2014/main" id="{803A8CF8-BC24-43AF-AA99-E8935C3CA71F}"/>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Chord 305">
              <a:extLst>
                <a:ext uri="{FF2B5EF4-FFF2-40B4-BE49-F238E27FC236}">
                  <a16:creationId xmlns:a16="http://schemas.microsoft.com/office/drawing/2014/main" id="{9EC0E5C5-A1FF-4B40-B94D-1BEC68B8C51A}"/>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7" name="Straight Connector 306">
              <a:extLst>
                <a:ext uri="{FF2B5EF4-FFF2-40B4-BE49-F238E27FC236}">
                  <a16:creationId xmlns:a16="http://schemas.microsoft.com/office/drawing/2014/main" id="{0B3EFD2F-D3C7-4B03-8933-E4503E4A7175}"/>
                </a:ext>
              </a:extLst>
            </p:cNvPr>
            <p:cNvCxnSpPr>
              <a:cxnSpLocks/>
              <a:stCxn id="305" idx="1"/>
              <a:endCxn id="28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B2AE14B5-0884-48C3-8F4D-697B86834B1A}"/>
                </a:ext>
              </a:extLst>
            </p:cNvPr>
            <p:cNvCxnSpPr>
              <a:cxnSpLocks/>
              <a:endCxn id="35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E5A1BC5E-E569-4F04-8856-8ED42F6D109F}"/>
                </a:ext>
              </a:extLst>
            </p:cNvPr>
            <p:cNvCxnSpPr>
              <a:cxnSpLocks/>
              <a:endCxn id="37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73606B82-7A21-4C42-B774-D4A40DBBFC2B}"/>
                </a:ext>
              </a:extLst>
            </p:cNvPr>
            <p:cNvCxnSpPr>
              <a:cxnSpLocks/>
              <a:stCxn id="359" idx="0"/>
              <a:endCxn id="37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37E06664-8680-400A-95D2-4500DC639718}"/>
                </a:ext>
              </a:extLst>
            </p:cNvPr>
            <p:cNvCxnSpPr>
              <a:cxnSpLocks/>
              <a:stCxn id="425" idx="2"/>
              <a:endCxn id="36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79D06D4C-A3F3-48FD-8ABE-91F9FEC4EB2D}"/>
                </a:ext>
              </a:extLst>
            </p:cNvPr>
            <p:cNvCxnSpPr>
              <a:cxnSpLocks/>
              <a:stCxn id="359" idx="7"/>
              <a:endCxn id="36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88EAA0A3-7473-494C-A739-62854D6D2E83}"/>
                </a:ext>
              </a:extLst>
            </p:cNvPr>
            <p:cNvCxnSpPr>
              <a:cxnSpLocks/>
              <a:endCxn id="37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DACC921E-0A3C-419C-9517-C461E7346670}"/>
                </a:ext>
              </a:extLst>
            </p:cNvPr>
            <p:cNvCxnSpPr>
              <a:cxnSpLocks/>
              <a:stCxn id="374" idx="6"/>
              <a:endCxn id="36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B8683BDD-491F-4CFB-B0D9-D48E4544306F}"/>
                </a:ext>
              </a:extLst>
            </p:cNvPr>
            <p:cNvCxnSpPr>
              <a:cxnSpLocks/>
              <a:stCxn id="360" idx="0"/>
              <a:endCxn id="36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B9217134-6C36-44E9-8989-7E9C15BF3769}"/>
                </a:ext>
              </a:extLst>
            </p:cNvPr>
            <p:cNvCxnSpPr>
              <a:cxnSpLocks/>
              <a:stCxn id="363" idx="1"/>
              <a:endCxn id="36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A69A050D-29C8-4238-97CF-7BD1598894BB}"/>
                </a:ext>
              </a:extLst>
            </p:cNvPr>
            <p:cNvCxnSpPr>
              <a:cxnSpLocks/>
              <a:stCxn id="363" idx="0"/>
              <a:endCxn id="36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209DABDF-5649-4C3D-B1C6-9AB41E0EF595}"/>
                </a:ext>
              </a:extLst>
            </p:cNvPr>
            <p:cNvCxnSpPr>
              <a:cxnSpLocks/>
              <a:stCxn id="362" idx="2"/>
              <a:endCxn id="36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88B3BD9F-62BC-434F-B5CA-E69914C1613B}"/>
                </a:ext>
              </a:extLst>
            </p:cNvPr>
            <p:cNvCxnSpPr>
              <a:cxnSpLocks/>
              <a:stCxn id="362" idx="7"/>
              <a:endCxn id="37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5D06F356-4E3C-407E-A58E-22A50D1A06EA}"/>
                </a:ext>
              </a:extLst>
            </p:cNvPr>
            <p:cNvCxnSpPr>
              <a:cxnSpLocks/>
              <a:stCxn id="362" idx="6"/>
              <a:endCxn id="36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42DCA09D-25C7-47A0-AC87-35396A545EF5}"/>
                </a:ext>
              </a:extLst>
            </p:cNvPr>
            <p:cNvCxnSpPr>
              <a:cxnSpLocks/>
              <a:stCxn id="369" idx="7"/>
              <a:endCxn id="37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54E553F4-5DCA-49BB-9B97-29FADEE2F81C}"/>
                </a:ext>
              </a:extLst>
            </p:cNvPr>
            <p:cNvCxnSpPr>
              <a:cxnSpLocks/>
              <a:stCxn id="426" idx="1"/>
              <a:endCxn id="36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4DA9B0F5-8712-47DC-A6E8-06EA65A6B75A}"/>
                </a:ext>
              </a:extLst>
            </p:cNvPr>
            <p:cNvCxnSpPr>
              <a:cxnSpLocks/>
              <a:endCxn id="35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A344CA09-781A-40C0-901D-C33D0B5CA990}"/>
                </a:ext>
              </a:extLst>
            </p:cNvPr>
            <p:cNvCxnSpPr>
              <a:cxnSpLocks/>
              <a:stCxn id="360" idx="2"/>
              <a:endCxn id="35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3CA83F3F-2067-41AC-AB50-F2A5D4767B31}"/>
                </a:ext>
              </a:extLst>
            </p:cNvPr>
            <p:cNvCxnSpPr>
              <a:cxnSpLocks/>
              <a:stCxn id="375" idx="0"/>
              <a:endCxn id="35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CC50FF3E-AE55-4776-A4F9-AC8CA18046F9}"/>
                </a:ext>
              </a:extLst>
            </p:cNvPr>
            <p:cNvCxnSpPr>
              <a:cxnSpLocks/>
              <a:endCxn id="35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20EDBD9D-01B7-42D7-A5F0-CFEF414716F3}"/>
                </a:ext>
              </a:extLst>
            </p:cNvPr>
            <p:cNvCxnSpPr>
              <a:cxnSpLocks/>
              <a:stCxn id="375" idx="2"/>
              <a:endCxn id="36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3B9D9CA2-CD1E-4892-BD38-152E8A5AF6BA}"/>
                </a:ext>
              </a:extLst>
            </p:cNvPr>
            <p:cNvCxnSpPr>
              <a:cxnSpLocks/>
              <a:stCxn id="363" idx="2"/>
              <a:endCxn id="36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D1FB8D65-F38E-4D20-89DE-B561EFDE8E7C}"/>
                </a:ext>
              </a:extLst>
            </p:cNvPr>
            <p:cNvCxnSpPr>
              <a:cxnSpLocks/>
              <a:stCxn id="36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AB873FEA-1D36-4144-A904-6BE6D699FD7F}"/>
                </a:ext>
              </a:extLst>
            </p:cNvPr>
            <p:cNvCxnSpPr>
              <a:cxnSpLocks/>
              <a:stCxn id="36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73381A32-3AB9-4799-9440-ACA82630E2F0}"/>
                </a:ext>
              </a:extLst>
            </p:cNvPr>
            <p:cNvCxnSpPr>
              <a:cxnSpLocks/>
              <a:stCxn id="364" idx="2"/>
              <a:endCxn id="36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41A42A69-C0BD-4C67-86C6-B09F41AEABE5}"/>
                </a:ext>
              </a:extLst>
            </p:cNvPr>
            <p:cNvCxnSpPr>
              <a:cxnSpLocks/>
              <a:stCxn id="369" idx="4"/>
              <a:endCxn id="36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FAD84289-A629-45E4-8454-3CF49AA6652A}"/>
                </a:ext>
              </a:extLst>
            </p:cNvPr>
            <p:cNvCxnSpPr>
              <a:cxnSpLocks/>
              <a:stCxn id="368" idx="3"/>
              <a:endCxn id="36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69C4C5D8-2A77-4007-A06D-470CDA48E145}"/>
                </a:ext>
              </a:extLst>
            </p:cNvPr>
            <p:cNvCxnSpPr>
              <a:cxnSpLocks/>
              <a:stCxn id="368" idx="2"/>
              <a:endCxn id="36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74CFDCDC-A2C6-4E2C-BF5A-D6D37E212933}"/>
                </a:ext>
              </a:extLst>
            </p:cNvPr>
            <p:cNvCxnSpPr>
              <a:cxnSpLocks/>
              <a:stCxn id="368" idx="1"/>
              <a:endCxn id="37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7AED4B-5CE5-40BF-A8C1-D52EC1B6EFDA}"/>
                </a:ext>
              </a:extLst>
            </p:cNvPr>
            <p:cNvCxnSpPr>
              <a:cxnSpLocks/>
              <a:stCxn id="366" idx="1"/>
              <a:endCxn id="37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72E27CFF-A236-48FA-86F8-FF7F050A5095}"/>
                </a:ext>
              </a:extLst>
            </p:cNvPr>
            <p:cNvCxnSpPr>
              <a:cxnSpLocks/>
              <a:stCxn id="366" idx="0"/>
              <a:endCxn id="36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751FE0B7-3792-4AAF-ACAE-EAD6311729D5}"/>
                </a:ext>
              </a:extLst>
            </p:cNvPr>
            <p:cNvCxnSpPr>
              <a:cxnSpLocks/>
              <a:stCxn id="372" idx="0"/>
              <a:endCxn id="37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0420555B-3474-439C-B67D-33E1A137ABF3}"/>
                </a:ext>
              </a:extLst>
            </p:cNvPr>
            <p:cNvCxnSpPr>
              <a:cxnSpLocks/>
              <a:stCxn id="400" idx="7"/>
              <a:endCxn id="37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F050DAC-EAFB-449B-9079-CB1DC0A1FA81}"/>
                </a:ext>
              </a:extLst>
            </p:cNvPr>
            <p:cNvCxnSpPr>
              <a:cxnSpLocks/>
              <a:endCxn id="37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F5EE5C84-226E-40D9-AE8B-004CAEE39B9F}"/>
                </a:ext>
              </a:extLst>
            </p:cNvPr>
            <p:cNvCxnSpPr>
              <a:cxnSpLocks/>
              <a:stCxn id="399" idx="5"/>
              <a:endCxn id="37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AE745548-FAB0-4C8E-B5E0-54B200AD0452}"/>
                </a:ext>
              </a:extLst>
            </p:cNvPr>
            <p:cNvCxnSpPr>
              <a:cxnSpLocks/>
              <a:endCxn id="37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10E20996-2C56-4D00-B7E4-B374303E3BE2}"/>
                </a:ext>
              </a:extLst>
            </p:cNvPr>
            <p:cNvCxnSpPr>
              <a:cxnSpLocks/>
              <a:stCxn id="37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E1E5B5F4-2841-4AD3-8595-7D56CB4CB1CF}"/>
                </a:ext>
              </a:extLst>
            </p:cNvPr>
            <p:cNvCxnSpPr>
              <a:cxnSpLocks/>
              <a:stCxn id="373" idx="3"/>
              <a:endCxn id="36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12384D1F-105A-489C-9B69-078D8036EB86}"/>
                </a:ext>
              </a:extLst>
            </p:cNvPr>
            <p:cNvCxnSpPr>
              <a:cxnSpLocks/>
              <a:stCxn id="373" idx="1"/>
              <a:endCxn id="36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4DED21D8-7962-4380-9762-C10429327D22}"/>
                </a:ext>
              </a:extLst>
            </p:cNvPr>
            <p:cNvCxnSpPr>
              <a:cxnSpLocks/>
              <a:stCxn id="372" idx="2"/>
              <a:endCxn id="36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931C9480-D3C2-42A5-A673-59B3993EA610}"/>
                </a:ext>
              </a:extLst>
            </p:cNvPr>
            <p:cNvCxnSpPr>
              <a:cxnSpLocks/>
              <a:stCxn id="371" idx="3"/>
              <a:endCxn id="36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4F669E0E-B208-442B-A4DE-D0CCB99CAFDA}"/>
                </a:ext>
              </a:extLst>
            </p:cNvPr>
            <p:cNvCxnSpPr>
              <a:cxnSpLocks/>
              <a:stCxn id="371" idx="2"/>
              <a:endCxn id="36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939ABCF5-20EB-4E54-AB0C-5EFB090596DC}"/>
                </a:ext>
              </a:extLst>
            </p:cNvPr>
            <p:cNvCxnSpPr>
              <a:cxnSpLocks/>
              <a:stCxn id="367" idx="1"/>
              <a:endCxn id="37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31D0667B-1689-44C2-B468-C8C6D2FB457F}"/>
                </a:ext>
              </a:extLst>
            </p:cNvPr>
            <p:cNvCxnSpPr>
              <a:cxnSpLocks/>
              <a:stCxn id="366" idx="2"/>
              <a:endCxn id="36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E320FA37-AAC6-45FB-8433-E85266866BA3}"/>
                </a:ext>
              </a:extLst>
            </p:cNvPr>
            <p:cNvCxnSpPr>
              <a:cxnSpLocks/>
              <a:stCxn id="365" idx="1"/>
              <a:endCxn id="36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82F1C9CC-0F4D-42CD-83A7-E6640F18FF09}"/>
                </a:ext>
              </a:extLst>
            </p:cNvPr>
            <p:cNvCxnSpPr>
              <a:cxnSpLocks/>
              <a:stCxn id="365" idx="3"/>
              <a:endCxn id="37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15850138-120E-44D7-B0C8-B0F662C64F98}"/>
                </a:ext>
              </a:extLst>
            </p:cNvPr>
            <p:cNvCxnSpPr>
              <a:cxnSpLocks/>
              <a:stCxn id="368" idx="4"/>
              <a:endCxn id="37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ED037C8A-6234-4BFC-887A-27BE37761CCD}"/>
                </a:ext>
              </a:extLst>
            </p:cNvPr>
            <p:cNvCxnSpPr>
              <a:cxnSpLocks/>
              <a:stCxn id="364" idx="5"/>
              <a:endCxn id="37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83E33691-6152-41D7-ACAB-031A796D6296}"/>
                </a:ext>
              </a:extLst>
            </p:cNvPr>
            <p:cNvCxnSpPr>
              <a:cxnSpLocks/>
              <a:stCxn id="365" idx="7"/>
              <a:endCxn id="36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814C5FDF-A251-47D9-96C2-AF087B1279C8}"/>
                </a:ext>
              </a:extLst>
            </p:cNvPr>
            <p:cNvCxnSpPr>
              <a:cxnSpLocks/>
              <a:stCxn id="363" idx="7"/>
              <a:endCxn id="36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29C27080-14C8-46B9-AA9E-3B97E98A34EE}"/>
                </a:ext>
              </a:extLst>
            </p:cNvPr>
            <p:cNvCxnSpPr>
              <a:cxnSpLocks/>
              <a:endCxn id="36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3517A6BC-C22B-450A-A3E4-5E955D71950B}"/>
                </a:ext>
              </a:extLst>
            </p:cNvPr>
            <p:cNvCxnSpPr>
              <a:cxnSpLocks/>
              <a:stCxn id="373" idx="7"/>
              <a:endCxn id="37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59" name="Oval 358">
              <a:extLst>
                <a:ext uri="{FF2B5EF4-FFF2-40B4-BE49-F238E27FC236}">
                  <a16:creationId xmlns:a16="http://schemas.microsoft.com/office/drawing/2014/main" id="{71FB03FF-5221-49F1-873D-9565FDF78CEB}"/>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4E1D6D23-B555-4909-A425-FB20F54544AF}"/>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0746B455-B91B-4A19-9DF3-15544E167507}"/>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6B4FED14-AD80-4C45-8271-8B6DEC6E84F6}"/>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4CB9AC57-3716-4E28-A520-1ADF362EE5D8}"/>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537DF165-DF7E-4A7A-BF34-CC04F13CE370}"/>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E4DF5466-ACC1-4036-8A10-13E42918995A}"/>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6C663E73-0E93-41A5-B44B-AAD551B586F4}"/>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98E841EC-AEEA-45DF-A257-6AFBB25B1825}"/>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3408C7E0-9D83-4EA4-831D-ED6290C98B2C}"/>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DC344742-723A-4BC9-AB1B-EAA29939991D}"/>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E8081C25-140E-410A-A1C4-FCD6E82E9B8C}"/>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5F4D5962-509B-4A99-8BCB-AB37C64F9AA9}"/>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E7844590-A772-4E75-8EE3-12BB20BF55DC}"/>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8A9782C5-6966-458C-853F-F9AF87C317F9}"/>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66094655-3709-4B9B-938C-0CA2C5807F0D}"/>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Chord 374">
              <a:extLst>
                <a:ext uri="{FF2B5EF4-FFF2-40B4-BE49-F238E27FC236}">
                  <a16:creationId xmlns:a16="http://schemas.microsoft.com/office/drawing/2014/main" id="{84CCA53A-B56B-4FA8-996D-EA29FE123250}"/>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Chord 375">
              <a:extLst>
                <a:ext uri="{FF2B5EF4-FFF2-40B4-BE49-F238E27FC236}">
                  <a16:creationId xmlns:a16="http://schemas.microsoft.com/office/drawing/2014/main" id="{C9F513B8-F055-471E-AF07-7EEC13181286}"/>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7" name="Straight Connector 376">
              <a:extLst>
                <a:ext uri="{FF2B5EF4-FFF2-40B4-BE49-F238E27FC236}">
                  <a16:creationId xmlns:a16="http://schemas.microsoft.com/office/drawing/2014/main" id="{0C79191C-CDBE-494C-8A0E-35FE0EA5DCD5}"/>
                </a:ext>
              </a:extLst>
            </p:cNvPr>
            <p:cNvCxnSpPr>
              <a:cxnSpLocks/>
              <a:stCxn id="375" idx="1"/>
              <a:endCxn id="36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E9C77736-851B-4ECD-8C22-9CA4FA6A5E32}"/>
                </a:ext>
              </a:extLst>
            </p:cNvPr>
            <p:cNvCxnSpPr>
              <a:cxnSpLocks/>
              <a:stCxn id="397" idx="6"/>
              <a:endCxn id="37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7FF0E035-0421-4E84-9C27-B411F61AFEF2}"/>
                </a:ext>
              </a:extLst>
            </p:cNvPr>
            <p:cNvCxnSpPr>
              <a:cxnSpLocks/>
              <a:stCxn id="394" idx="4"/>
              <a:endCxn id="40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757AEA9-FE79-449E-8124-EC0BD2852CB5}"/>
                </a:ext>
              </a:extLst>
            </p:cNvPr>
            <p:cNvCxnSpPr>
              <a:cxnSpLocks/>
              <a:stCxn id="400" idx="4"/>
              <a:endCxn id="39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05E4414F-9F23-4C48-B010-1F33CE017444}"/>
                </a:ext>
              </a:extLst>
            </p:cNvPr>
            <p:cNvCxnSpPr>
              <a:cxnSpLocks/>
              <a:stCxn id="39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1801B2F5-4749-4356-B0CE-10729234336E}"/>
                </a:ext>
              </a:extLst>
            </p:cNvPr>
            <p:cNvCxnSpPr>
              <a:cxnSpLocks/>
              <a:stCxn id="398" idx="0"/>
              <a:endCxn id="39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E6DA6AF8-024D-48B7-AB00-83D4872B98E2}"/>
                </a:ext>
              </a:extLst>
            </p:cNvPr>
            <p:cNvCxnSpPr>
              <a:cxnSpLocks/>
              <a:stCxn id="408" idx="1"/>
              <a:endCxn id="39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F3E88EF3-4D78-45EC-A408-877FEB2D4DC0}"/>
                </a:ext>
              </a:extLst>
            </p:cNvPr>
            <p:cNvCxnSpPr>
              <a:cxnSpLocks/>
              <a:stCxn id="399" idx="2"/>
              <a:endCxn id="40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89D3F8DB-52DC-4FDE-8187-CDD85CFC21D5}"/>
                </a:ext>
              </a:extLst>
            </p:cNvPr>
            <p:cNvCxnSpPr>
              <a:cxnSpLocks/>
              <a:stCxn id="39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566A0EF4-9946-4BF2-9DB3-17A63534CA8C}"/>
                </a:ext>
              </a:extLst>
            </p:cNvPr>
            <p:cNvCxnSpPr>
              <a:cxnSpLocks/>
              <a:stCxn id="371" idx="1"/>
              <a:endCxn id="27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3A9A3B6B-50E8-461B-9561-6224C115D21D}"/>
                </a:ext>
              </a:extLst>
            </p:cNvPr>
            <p:cNvCxnSpPr>
              <a:cxnSpLocks/>
              <a:stCxn id="396" idx="6"/>
              <a:endCxn id="39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0A5B1E5B-2794-49C2-B6C0-91F5A53A295D}"/>
                </a:ext>
              </a:extLst>
            </p:cNvPr>
            <p:cNvCxnSpPr>
              <a:cxnSpLocks/>
              <a:stCxn id="394" idx="7"/>
              <a:endCxn id="39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8A74305F-463F-4276-96C2-38555AE86C4E}"/>
                </a:ext>
              </a:extLst>
            </p:cNvPr>
            <p:cNvCxnSpPr>
              <a:cxnSpLocks/>
              <a:stCxn id="394" idx="5"/>
              <a:endCxn id="39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5F7B5D64-565A-4DE4-B312-12BA4515BC48}"/>
                </a:ext>
              </a:extLst>
            </p:cNvPr>
            <p:cNvCxnSpPr>
              <a:cxnSpLocks/>
              <a:stCxn id="395" idx="3"/>
              <a:endCxn id="39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AEFF3DFB-FAB0-4085-8DA0-3F6D1B69F212}"/>
                </a:ext>
              </a:extLst>
            </p:cNvPr>
            <p:cNvCxnSpPr>
              <a:cxnSpLocks/>
              <a:stCxn id="397" idx="4"/>
              <a:endCxn id="40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69FF7952-F75E-4C97-870B-E111C9F153E3}"/>
                </a:ext>
              </a:extLst>
            </p:cNvPr>
            <p:cNvCxnSpPr>
              <a:cxnSpLocks/>
              <a:stCxn id="373" idx="2"/>
              <a:endCxn id="39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D037A298-A62C-4F82-B2AC-48EC0E635103}"/>
                </a:ext>
              </a:extLst>
            </p:cNvPr>
            <p:cNvCxnSpPr>
              <a:cxnSpLocks/>
              <a:endCxn id="39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4" name="Oval 393">
              <a:extLst>
                <a:ext uri="{FF2B5EF4-FFF2-40B4-BE49-F238E27FC236}">
                  <a16:creationId xmlns:a16="http://schemas.microsoft.com/office/drawing/2014/main" id="{C6C4FEE2-421D-4DCB-90DB-D5D1EAAED0EE}"/>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E1487618-6DB3-49CF-9104-7AF1CE996F93}"/>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43837EA3-ADB2-4AEA-A72B-F5DC7DE2E41B}"/>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E93FB4C4-0049-40EC-8BD0-0BF963484ADA}"/>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855315BE-A3D5-4967-BAFC-545EF8BA89B7}"/>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BAA832B7-D6FE-4EB5-847F-C89C64E53E25}"/>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B3103402-5951-426B-A78A-C82538514FF5}"/>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1" name="Straight Connector 400">
              <a:extLst>
                <a:ext uri="{FF2B5EF4-FFF2-40B4-BE49-F238E27FC236}">
                  <a16:creationId xmlns:a16="http://schemas.microsoft.com/office/drawing/2014/main" id="{0DC30EAE-324F-43B4-9554-58134555F8FB}"/>
                </a:ext>
              </a:extLst>
            </p:cNvPr>
            <p:cNvCxnSpPr>
              <a:cxnSpLocks/>
              <a:stCxn id="40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305A39A-8151-4DA8-A57A-04E6952BE4BF}"/>
                </a:ext>
              </a:extLst>
            </p:cNvPr>
            <p:cNvCxnSpPr>
              <a:cxnSpLocks/>
              <a:stCxn id="396" idx="4"/>
              <a:endCxn id="39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3" name="Oval 402">
              <a:extLst>
                <a:ext uri="{FF2B5EF4-FFF2-40B4-BE49-F238E27FC236}">
                  <a16:creationId xmlns:a16="http://schemas.microsoft.com/office/drawing/2014/main" id="{EFCDD1FD-D183-4D4B-AF22-F631E0AB19B3}"/>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4" name="Straight Connector 403">
              <a:extLst>
                <a:ext uri="{FF2B5EF4-FFF2-40B4-BE49-F238E27FC236}">
                  <a16:creationId xmlns:a16="http://schemas.microsoft.com/office/drawing/2014/main" id="{C690EF5F-25E1-49AE-A2FC-AC77A301F779}"/>
                </a:ext>
              </a:extLst>
            </p:cNvPr>
            <p:cNvCxnSpPr>
              <a:cxnSpLocks/>
              <a:stCxn id="403" idx="3"/>
              <a:endCxn id="36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3E9089D3-3D08-48A8-982D-87381D9EC9D2}"/>
                </a:ext>
              </a:extLst>
            </p:cNvPr>
            <p:cNvCxnSpPr>
              <a:cxnSpLocks/>
              <a:stCxn id="403" idx="2"/>
              <a:endCxn id="27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5924305F-7AF0-47DC-A1BF-D7B751E4B3E3}"/>
                </a:ext>
              </a:extLst>
            </p:cNvPr>
            <p:cNvCxnSpPr>
              <a:cxnSpLocks/>
              <a:stCxn id="396" idx="7"/>
              <a:endCxn id="28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55B00890-01B4-4E39-9727-953ACEF8881C}"/>
                </a:ext>
              </a:extLst>
            </p:cNvPr>
            <p:cNvCxnSpPr>
              <a:cxnSpLocks/>
              <a:endCxn id="39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8" name="Chord 407">
              <a:extLst>
                <a:ext uri="{FF2B5EF4-FFF2-40B4-BE49-F238E27FC236}">
                  <a16:creationId xmlns:a16="http://schemas.microsoft.com/office/drawing/2014/main" id="{0E818BEF-31D2-4DFC-99B6-5EE8D7E3A3FC}"/>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9" name="Straight Connector 408">
              <a:extLst>
                <a:ext uri="{FF2B5EF4-FFF2-40B4-BE49-F238E27FC236}">
                  <a16:creationId xmlns:a16="http://schemas.microsoft.com/office/drawing/2014/main" id="{9A3263C3-2159-4B0F-B7C1-B590CA6B39FC}"/>
                </a:ext>
              </a:extLst>
            </p:cNvPr>
            <p:cNvCxnSpPr>
              <a:cxnSpLocks/>
              <a:stCxn id="39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931C9C8-CBA0-4CBB-902F-A1B421CC86DE}"/>
                </a:ext>
              </a:extLst>
            </p:cNvPr>
            <p:cNvCxnSpPr>
              <a:cxnSpLocks/>
              <a:stCxn id="395" idx="6"/>
              <a:endCxn id="27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3E7C2EB7-3493-4F28-B940-360D854B34C2}"/>
                </a:ext>
              </a:extLst>
            </p:cNvPr>
            <p:cNvCxnSpPr>
              <a:cxnSpLocks/>
              <a:stCxn id="395" idx="5"/>
              <a:endCxn id="37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6B34CEF5-33D1-43B0-BE7A-5D5B029A804D}"/>
                </a:ext>
              </a:extLst>
            </p:cNvPr>
            <p:cNvCxnSpPr>
              <a:cxnSpLocks/>
              <a:stCxn id="280" idx="0"/>
              <a:endCxn id="39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FAC6A96-A599-4343-BF15-B882CA125D77}"/>
                </a:ext>
              </a:extLst>
            </p:cNvPr>
            <p:cNvCxnSpPr>
              <a:cxnSpLocks/>
              <a:stCxn id="400" idx="5"/>
              <a:endCxn id="37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47BA194A-9B49-4E2E-B2CC-66AFE0978F25}"/>
                </a:ext>
              </a:extLst>
            </p:cNvPr>
            <p:cNvCxnSpPr>
              <a:cxnSpLocks/>
              <a:stCxn id="367" idx="7"/>
              <a:endCxn id="27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05F1D8FF-E0AC-4298-9C1C-48CF489D9287}"/>
                </a:ext>
              </a:extLst>
            </p:cNvPr>
            <p:cNvCxnSpPr>
              <a:cxnSpLocks/>
              <a:stCxn id="296" idx="7"/>
              <a:endCxn id="40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D94DEDD6-2BC1-448D-9991-C1FA48DD0332}"/>
                </a:ext>
              </a:extLst>
            </p:cNvPr>
            <p:cNvCxnSpPr>
              <a:cxnSpLocks/>
              <a:stCxn id="370" idx="7"/>
              <a:endCxn id="28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F490F14A-4D51-49D2-851E-474DFAEBAB0A}"/>
                </a:ext>
              </a:extLst>
            </p:cNvPr>
            <p:cNvCxnSpPr>
              <a:cxnSpLocks/>
              <a:stCxn id="370" idx="6"/>
              <a:endCxn id="40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3362E7A1-4E65-4AA8-A96A-F574AE097A5E}"/>
                </a:ext>
              </a:extLst>
            </p:cNvPr>
            <p:cNvCxnSpPr>
              <a:cxnSpLocks/>
              <a:stCxn id="286" idx="0"/>
              <a:endCxn id="37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741C6B8D-6FCF-4027-A65C-B9829CD7CBBE}"/>
                </a:ext>
              </a:extLst>
            </p:cNvPr>
            <p:cNvCxnSpPr>
              <a:cxnSpLocks/>
              <a:stCxn id="426" idx="0"/>
              <a:endCxn id="42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328D809-F683-434D-BE86-A7FC5027A1C6}"/>
                </a:ext>
              </a:extLst>
            </p:cNvPr>
            <p:cNvCxnSpPr>
              <a:cxnSpLocks/>
              <a:stCxn id="294" idx="0"/>
              <a:endCxn id="42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18DA67F4-619B-4D0C-9018-A86923D013F4}"/>
                </a:ext>
              </a:extLst>
            </p:cNvPr>
            <p:cNvCxnSpPr>
              <a:cxnSpLocks/>
              <a:stCxn id="293" idx="0"/>
              <a:endCxn id="42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07C73D68-C369-41A7-964D-9129B3CA9A0E}"/>
                </a:ext>
              </a:extLst>
            </p:cNvPr>
            <p:cNvCxnSpPr>
              <a:cxnSpLocks/>
              <a:stCxn id="370" idx="1"/>
              <a:endCxn id="42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9BA7C469-F299-4D79-8679-1C3B33889AFC}"/>
                </a:ext>
              </a:extLst>
            </p:cNvPr>
            <p:cNvCxnSpPr>
              <a:cxnSpLocks/>
              <a:stCxn id="286" idx="0"/>
              <a:endCxn id="42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93343198-BCF7-4CC6-AB83-FB739D8B0091}"/>
                </a:ext>
              </a:extLst>
            </p:cNvPr>
            <p:cNvCxnSpPr>
              <a:cxnSpLocks/>
              <a:stCxn id="427" idx="7"/>
              <a:endCxn id="42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5" name="Oval 424">
              <a:extLst>
                <a:ext uri="{FF2B5EF4-FFF2-40B4-BE49-F238E27FC236}">
                  <a16:creationId xmlns:a16="http://schemas.microsoft.com/office/drawing/2014/main" id="{E96A75C9-EF23-475A-B3B8-A9433DDF137F}"/>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7E370A31-8A33-48DC-96A5-117E433E1B9B}"/>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F6D511A4-583F-42C7-943F-B20632A8003E}"/>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8" name="Straight Connector 427">
              <a:extLst>
                <a:ext uri="{FF2B5EF4-FFF2-40B4-BE49-F238E27FC236}">
                  <a16:creationId xmlns:a16="http://schemas.microsoft.com/office/drawing/2014/main" id="{D6521FB8-FA19-43B7-9100-4663E994ABCD}"/>
                </a:ext>
              </a:extLst>
            </p:cNvPr>
            <p:cNvCxnSpPr>
              <a:cxnSpLocks/>
              <a:stCxn id="291" idx="0"/>
              <a:endCxn id="42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AE0471D5-C6C2-48C0-9B36-738E6B963FC6}"/>
                </a:ext>
              </a:extLst>
            </p:cNvPr>
            <p:cNvCxnSpPr>
              <a:cxnSpLocks/>
              <a:endCxn id="29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0667146"/>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454882A4-F510-43D0-BF52-907BCEB4D24C}"/>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4" name="Straight Connector 3">
              <a:extLst>
                <a:ext uri="{FF2B5EF4-FFF2-40B4-BE49-F238E27FC236}">
                  <a16:creationId xmlns:a16="http://schemas.microsoft.com/office/drawing/2014/main" id="{99E0C0E5-C089-4251-BF21-D2ECD3DEF6A6}"/>
                </a:ext>
              </a:extLst>
            </p:cNvPr>
            <p:cNvCxnSpPr>
              <a:cxnSpLocks/>
              <a:stCxn id="67" idx="7"/>
              <a:endCxn id="65"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689D931-640E-4CAB-AA5C-F5E362B8F022}"/>
                </a:ext>
              </a:extLst>
            </p:cNvPr>
            <p:cNvCxnSpPr>
              <a:cxnSpLocks/>
              <a:stCxn id="65" idx="4"/>
              <a:endCxn id="84"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E6E4CD4-EA59-4E46-A35E-E884F32DDA04}"/>
                </a:ext>
              </a:extLst>
            </p:cNvPr>
            <p:cNvCxnSpPr>
              <a:cxnSpLocks/>
              <a:stCxn id="70" idx="2"/>
              <a:endCxn id="82"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C3F0306-26D9-4F4E-95E6-630AA5BDAA55}"/>
                </a:ext>
              </a:extLst>
            </p:cNvPr>
            <p:cNvCxnSpPr>
              <a:cxnSpLocks/>
              <a:stCxn id="84" idx="5"/>
              <a:endCxn id="70"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BD4605-80AD-4825-8D50-CDB858A7A5D6}"/>
                </a:ext>
              </a:extLst>
            </p:cNvPr>
            <p:cNvCxnSpPr>
              <a:cxnSpLocks/>
              <a:stCxn id="65" idx="5"/>
              <a:endCxn id="83"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2BB1D53-89B6-481A-A407-8D5C02288A6A}"/>
                </a:ext>
              </a:extLst>
            </p:cNvPr>
            <p:cNvCxnSpPr>
              <a:cxnSpLocks/>
              <a:stCxn id="70" idx="0"/>
              <a:endCxn id="83"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93E11F-580C-459F-AFA0-F9EF1C6AC237}"/>
                </a:ext>
              </a:extLst>
            </p:cNvPr>
            <p:cNvCxnSpPr>
              <a:cxnSpLocks/>
              <a:stCxn id="84" idx="3"/>
              <a:endCxn id="82"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9693F68-AB8C-4840-9B26-918A9271771B}"/>
                </a:ext>
              </a:extLst>
            </p:cNvPr>
            <p:cNvCxnSpPr>
              <a:cxnSpLocks/>
              <a:stCxn id="190" idx="7"/>
              <a:endCxn id="72"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138786-E79A-468B-8865-501F9254B2CD}"/>
                </a:ext>
              </a:extLst>
            </p:cNvPr>
            <p:cNvCxnSpPr>
              <a:cxnSpLocks/>
              <a:stCxn id="70" idx="7"/>
              <a:endCxn id="72"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59B77E1-2BE3-49E8-BDD1-97A0D98305AD}"/>
                </a:ext>
              </a:extLst>
            </p:cNvPr>
            <p:cNvCxnSpPr>
              <a:cxnSpLocks/>
              <a:stCxn id="69"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A6E64F4-363E-43A1-B54D-9DF9BA7B4C29}"/>
                </a:ext>
              </a:extLst>
            </p:cNvPr>
            <p:cNvCxnSpPr>
              <a:cxnSpLocks/>
              <a:stCxn id="84" idx="6"/>
              <a:endCxn id="83"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904CF09-3E8F-49C7-8508-DE49B8B0CA7D}"/>
                </a:ext>
              </a:extLst>
            </p:cNvPr>
            <p:cNvCxnSpPr>
              <a:cxnSpLocks/>
              <a:stCxn id="69" idx="0"/>
              <a:endCxn id="82"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0FF84F9-9C10-4490-8CC7-9EC65C1B0AE3}"/>
                </a:ext>
              </a:extLst>
            </p:cNvPr>
            <p:cNvCxnSpPr>
              <a:cxnSpLocks/>
              <a:stCxn id="83" idx="6"/>
              <a:endCxn id="72"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482F58-A650-41BF-8F7A-4A56C83AF9FA}"/>
                </a:ext>
              </a:extLst>
            </p:cNvPr>
            <p:cNvCxnSpPr>
              <a:cxnSpLocks/>
              <a:stCxn id="71" idx="0"/>
              <a:endCxn id="72"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954BD0-A6C4-425F-988D-D05C7F33C2CD}"/>
                </a:ext>
              </a:extLst>
            </p:cNvPr>
            <p:cNvCxnSpPr>
              <a:cxnSpLocks/>
              <a:stCxn id="74" idx="1"/>
              <a:endCxn id="72"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C9694B5-FDE2-48CB-BFE9-C1C1B092CA50}"/>
                </a:ext>
              </a:extLst>
            </p:cNvPr>
            <p:cNvCxnSpPr>
              <a:cxnSpLocks/>
              <a:stCxn id="74" idx="0"/>
              <a:endCxn id="73"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3B70AC-F1CC-4F46-AB60-6C054B079D75}"/>
                </a:ext>
              </a:extLst>
            </p:cNvPr>
            <p:cNvCxnSpPr>
              <a:cxnSpLocks/>
              <a:stCxn id="73" idx="2"/>
              <a:endCxn id="72"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CEBA4E2-6321-4FC5-AEDF-BA96B02CB26C}"/>
                </a:ext>
              </a:extLst>
            </p:cNvPr>
            <p:cNvCxnSpPr>
              <a:cxnSpLocks/>
              <a:stCxn id="73" idx="7"/>
              <a:endCxn id="213"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0B3FB84-2305-4C37-9F79-B34D4D273AE4}"/>
                </a:ext>
              </a:extLst>
            </p:cNvPr>
            <p:cNvCxnSpPr>
              <a:cxnSpLocks/>
              <a:stCxn id="73" idx="6"/>
              <a:endCxn id="80"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357324A-5B28-4DB4-A81C-EECA1D9ED5AC}"/>
                </a:ext>
              </a:extLst>
            </p:cNvPr>
            <p:cNvCxnSpPr>
              <a:cxnSpLocks/>
              <a:stCxn id="80" idx="7"/>
              <a:endCxn id="81"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4A3F1A9-1265-40D5-B7B0-2DE9C9E23F92}"/>
                </a:ext>
              </a:extLst>
            </p:cNvPr>
            <p:cNvCxnSpPr>
              <a:cxnSpLocks/>
              <a:stCxn id="66" idx="0"/>
              <a:endCxn id="65"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85F5B74-8B9D-4FE9-A44A-0BB2A9DAA0E5}"/>
                </a:ext>
              </a:extLst>
            </p:cNvPr>
            <p:cNvCxnSpPr>
              <a:cxnSpLocks/>
              <a:stCxn id="82" idx="2"/>
              <a:endCxn id="66"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77FB540-7001-45F6-843E-012E23A3D13F}"/>
                </a:ext>
              </a:extLst>
            </p:cNvPr>
            <p:cNvCxnSpPr>
              <a:cxnSpLocks/>
              <a:stCxn id="69" idx="1"/>
              <a:endCxn id="66"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90D9DB9-7700-437A-BA47-CE48810A501E}"/>
                </a:ext>
              </a:extLst>
            </p:cNvPr>
            <p:cNvCxnSpPr>
              <a:cxnSpLocks/>
              <a:stCxn id="68" idx="7"/>
              <a:endCxn id="66"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962945-54D7-4A02-B03F-516E76E9BFC1}"/>
                </a:ext>
              </a:extLst>
            </p:cNvPr>
            <p:cNvCxnSpPr>
              <a:cxnSpLocks/>
              <a:stCxn id="67" idx="6"/>
              <a:endCxn id="66"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438DB8-FFBC-49EE-A010-82CB5A1F81E4}"/>
                </a:ext>
              </a:extLst>
            </p:cNvPr>
            <p:cNvCxnSpPr>
              <a:cxnSpLocks/>
              <a:stCxn id="87" idx="7"/>
              <a:endCxn id="67"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803500E-ABD2-463F-B543-C2D588A5F46D}"/>
                </a:ext>
              </a:extLst>
            </p:cNvPr>
            <p:cNvCxnSpPr>
              <a:cxnSpLocks/>
              <a:stCxn id="87" idx="6"/>
              <a:endCxn id="68"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AE76178-7247-44B4-8313-BCF136FC7CA4}"/>
                </a:ext>
              </a:extLst>
            </p:cNvPr>
            <p:cNvCxnSpPr>
              <a:cxnSpLocks/>
              <a:stCxn id="87"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7DB749-42EB-4F92-A305-2813ECBAC34B}"/>
                </a:ext>
              </a:extLst>
            </p:cNvPr>
            <p:cNvCxnSpPr>
              <a:cxnSpLocks/>
              <a:stCxn id="68"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9200A6D-6CF5-402C-B423-4ED63B70F104}"/>
                </a:ext>
              </a:extLst>
            </p:cNvPr>
            <p:cNvCxnSpPr>
              <a:cxnSpLocks/>
              <a:stCxn id="68"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28CA664-50C6-45F0-8189-7B5D70AECDFF}"/>
                </a:ext>
              </a:extLst>
            </p:cNvPr>
            <p:cNvCxnSpPr>
              <a:cxnSpLocks/>
              <a:stCxn id="69"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24342D-A551-4836-9C1B-CBC2778523B2}"/>
                </a:ext>
              </a:extLst>
            </p:cNvPr>
            <p:cNvCxnSpPr>
              <a:cxnSpLocks/>
              <a:stCxn id="68" idx="6"/>
              <a:endCxn id="69"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696F3A6-92E8-486C-8AB3-DB14F5A781CB}"/>
                </a:ext>
              </a:extLst>
            </p:cNvPr>
            <p:cNvCxnSpPr>
              <a:cxnSpLocks/>
              <a:stCxn id="69" idx="6"/>
              <a:endCxn id="70"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5302FDA-0DFB-4373-BA63-966EB75E458B}"/>
                </a:ext>
              </a:extLst>
            </p:cNvPr>
            <p:cNvCxnSpPr>
              <a:cxnSpLocks/>
              <a:stCxn id="71" idx="2"/>
              <a:endCxn id="70"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B9708C9-9EA6-444B-9493-C262C8587ECC}"/>
                </a:ext>
              </a:extLst>
            </p:cNvPr>
            <p:cNvCxnSpPr>
              <a:cxnSpLocks/>
              <a:stCxn id="92" idx="0"/>
              <a:endCxn id="70"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AD6997E-7D28-4871-A104-66870508E0C9}"/>
                </a:ext>
              </a:extLst>
            </p:cNvPr>
            <p:cNvCxnSpPr>
              <a:cxnSpLocks/>
              <a:endCxn id="70"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06250FD-E7E1-489D-BF99-F26F40F2185A}"/>
                </a:ext>
              </a:extLst>
            </p:cNvPr>
            <p:cNvCxnSpPr>
              <a:cxnSpLocks/>
              <a:stCxn id="92" idx="2"/>
              <a:endCxn id="71"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6386406-AF45-4243-A3CE-B999B3173187}"/>
                </a:ext>
              </a:extLst>
            </p:cNvPr>
            <p:cNvCxnSpPr>
              <a:cxnSpLocks/>
              <a:stCxn id="74" idx="2"/>
              <a:endCxn id="71"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D5006CB-5DF2-40B6-AB81-F281A518FBE2}"/>
                </a:ext>
              </a:extLst>
            </p:cNvPr>
            <p:cNvCxnSpPr>
              <a:cxnSpLocks/>
              <a:stCxn id="74"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F478A5C-E9DE-4BD4-9302-9047B1E37831}"/>
                </a:ext>
              </a:extLst>
            </p:cNvPr>
            <p:cNvCxnSpPr>
              <a:cxnSpLocks/>
              <a:stCxn id="75"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ECB0265-7B67-45B3-907F-D5C57FD12A8F}"/>
                </a:ext>
              </a:extLst>
            </p:cNvPr>
            <p:cNvCxnSpPr>
              <a:cxnSpLocks/>
              <a:stCxn id="75" idx="2"/>
              <a:endCxn id="74"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BEBDC40-4F04-43AF-9235-511BD8991CB4}"/>
                </a:ext>
              </a:extLst>
            </p:cNvPr>
            <p:cNvCxnSpPr>
              <a:cxnSpLocks/>
              <a:stCxn id="80" idx="4"/>
              <a:endCxn id="75"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2E87124-017F-4B80-BBF3-C5E6623C9643}"/>
                </a:ext>
              </a:extLst>
            </p:cNvPr>
            <p:cNvCxnSpPr>
              <a:cxnSpLocks/>
              <a:stCxn id="79" idx="3"/>
              <a:endCxn id="75"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C5E3BE2-7AB8-41E7-9C15-663FD7F14828}"/>
                </a:ext>
              </a:extLst>
            </p:cNvPr>
            <p:cNvCxnSpPr>
              <a:cxnSpLocks/>
              <a:stCxn id="79" idx="2"/>
              <a:endCxn id="80"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AB090-AC6A-4791-B391-3C67723BCF34}"/>
                </a:ext>
              </a:extLst>
            </p:cNvPr>
            <p:cNvCxnSpPr>
              <a:cxnSpLocks/>
              <a:stCxn id="79" idx="1"/>
              <a:endCxn id="81"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52B602A-BDBD-4CBD-BDBD-6A184FC089DB}"/>
                </a:ext>
              </a:extLst>
            </p:cNvPr>
            <p:cNvCxnSpPr>
              <a:cxnSpLocks/>
              <a:stCxn id="77" idx="1"/>
              <a:endCxn id="81"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581AAC1-C9B4-4FB1-A332-A98B8D5BF987}"/>
                </a:ext>
              </a:extLst>
            </p:cNvPr>
            <p:cNvCxnSpPr>
              <a:cxnSpLocks/>
              <a:stCxn id="77" idx="0"/>
              <a:endCxn id="78"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7B566DE-9D94-4F86-89A4-DE48503D4F3D}"/>
                </a:ext>
              </a:extLst>
            </p:cNvPr>
            <p:cNvCxnSpPr>
              <a:cxnSpLocks/>
              <a:stCxn id="149" idx="7"/>
              <a:endCxn id="214"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9EF17E2-DCC8-4568-A56B-F26932E26F28}"/>
                </a:ext>
              </a:extLst>
            </p:cNvPr>
            <p:cNvCxnSpPr>
              <a:cxnSpLocks/>
              <a:endCxn id="76"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BC42C58-82B0-4062-96E5-3CE45ABB01D2}"/>
                </a:ext>
              </a:extLst>
            </p:cNvPr>
            <p:cNvCxnSpPr>
              <a:cxnSpLocks/>
              <a:stCxn id="149" idx="0"/>
              <a:endCxn id="213"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6B1E2D3-CC37-43DB-B224-CF094AE87BEF}"/>
                </a:ext>
              </a:extLst>
            </p:cNvPr>
            <p:cNvCxnSpPr>
              <a:cxnSpLocks/>
              <a:stCxn id="161" idx="0"/>
              <a:endCxn id="212"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68B794B-5012-469D-A5E4-E2AA74C2B613}"/>
                </a:ext>
              </a:extLst>
            </p:cNvPr>
            <p:cNvCxnSpPr>
              <a:cxnSpLocks/>
              <a:stCxn id="161" idx="1"/>
              <a:endCxn id="78"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042018-CBEB-425E-8BB1-B6881355BD02}"/>
                </a:ext>
              </a:extLst>
            </p:cNvPr>
            <p:cNvCxnSpPr>
              <a:cxnSpLocks/>
              <a:stCxn id="78" idx="2"/>
              <a:endCxn id="81"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6E5E3E0-873C-49B6-86D4-AA387C791319}"/>
                </a:ext>
              </a:extLst>
            </p:cNvPr>
            <p:cNvCxnSpPr>
              <a:cxnSpLocks/>
              <a:stCxn id="77" idx="2"/>
              <a:endCxn id="79"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576F6C5-8F99-49FB-928A-E066EDA8EC78}"/>
                </a:ext>
              </a:extLst>
            </p:cNvPr>
            <p:cNvCxnSpPr>
              <a:cxnSpLocks/>
              <a:stCxn id="76" idx="1"/>
              <a:endCxn id="79"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B790A7-38D6-421F-98F2-8A64F65A8C35}"/>
                </a:ext>
              </a:extLst>
            </p:cNvPr>
            <p:cNvCxnSpPr>
              <a:cxnSpLocks/>
              <a:stCxn id="76" idx="3"/>
              <a:endCxn id="93"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70814B4-C3F0-4ACA-A799-46E05D78DF1A}"/>
                </a:ext>
              </a:extLst>
            </p:cNvPr>
            <p:cNvCxnSpPr>
              <a:cxnSpLocks/>
              <a:stCxn id="79" idx="4"/>
              <a:endCxn id="93"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6CBE476-BFF2-43F3-9FA3-68A0168CD2B3}"/>
                </a:ext>
              </a:extLst>
            </p:cNvPr>
            <p:cNvCxnSpPr>
              <a:cxnSpLocks/>
              <a:stCxn id="75" idx="5"/>
              <a:endCxn id="93"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8B30D4-4CAF-42C9-BEBA-890C1F6EA145}"/>
                </a:ext>
              </a:extLst>
            </p:cNvPr>
            <p:cNvCxnSpPr>
              <a:cxnSpLocks/>
              <a:stCxn id="76" idx="7"/>
              <a:endCxn id="77"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A5EF37F-1534-40FF-9B41-11D888358ACF}"/>
                </a:ext>
              </a:extLst>
            </p:cNvPr>
            <p:cNvCxnSpPr>
              <a:cxnSpLocks/>
              <a:stCxn id="74" idx="7"/>
              <a:endCxn id="80"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35D7B48-210B-4F14-A1F5-F34D253EC0D1}"/>
                </a:ext>
              </a:extLst>
            </p:cNvPr>
            <p:cNvCxnSpPr>
              <a:cxnSpLocks/>
              <a:endCxn id="76"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1778CE64-8A34-4AB8-B8BC-1C83A21FD53B}"/>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5C1BD4B7-A32C-463B-90BE-D197EDC51866}"/>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5B66207-1C6C-442B-9A34-78A42E11174D}"/>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98E5A07C-15C7-479E-98C7-04219666C602}"/>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665D991-0B38-4DAB-80A8-821716D6F6D8}"/>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A5B161B-23F7-4308-BB1A-2FBD63C758B0}"/>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1F06911-3547-4C63-BB01-3A5B580B4DA0}"/>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E9564CF0-2AA7-4D43-A7FA-E2F265BA6072}"/>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A7E5921-B898-4C41-B479-EBD60023EC70}"/>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E1607DA-9BAF-4737-A2F1-7FD39837F8DB}"/>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76A5680-DC5A-4781-8CF7-437381489D74}"/>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4DE70953-16F3-4E12-824E-75C42AB65194}"/>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E7446F4E-D66A-4E22-8CFC-2A1B0809A646}"/>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064C410-472C-4D12-965D-2D6904A86B68}"/>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5DDD0D1-C519-43B4-816E-3999F4ADD46F}"/>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C4A317F-2403-4DA8-AE82-2C3C04AFED90}"/>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24476C86-B372-4E34-91F4-581B49882C64}"/>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60C1A70E-562C-42DA-9944-2984CCF3C98E}"/>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D46C8F2-C1CC-48B0-A0E7-CB547A874C56}"/>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2CD91EBF-CCAE-4868-89B3-ACBCCDBF3852}"/>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F5AAB568-ABD6-49A5-A275-209A21BB6A02}"/>
                </a:ext>
              </a:extLst>
            </p:cNvPr>
            <p:cNvCxnSpPr>
              <a:cxnSpLocks/>
              <a:stCxn id="84" idx="2"/>
              <a:endCxn id="66"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421EACF-F8B1-4121-8E4B-0D83DB34C24F}"/>
                </a:ext>
              </a:extLst>
            </p:cNvPr>
            <p:cNvCxnSpPr>
              <a:cxnSpLocks/>
              <a:stCxn id="67" idx="4"/>
              <a:endCxn id="68"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FD7A5A2F-679C-4E51-97B9-5CF49706EF79}"/>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2C4FCA5A-1A56-4AAA-B4F1-EE25A8E77332}"/>
                </a:ext>
              </a:extLst>
            </p:cNvPr>
            <p:cNvCxnSpPr>
              <a:cxnSpLocks/>
              <a:stCxn id="87"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525B815-0F8F-4A37-A110-AD08B57764AE}"/>
                </a:ext>
              </a:extLst>
            </p:cNvPr>
            <p:cNvCxnSpPr>
              <a:cxnSpLocks/>
              <a:stCxn id="87"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444179A-0FED-45FC-A6C4-6A9C2F13084E}"/>
                </a:ext>
              </a:extLst>
            </p:cNvPr>
            <p:cNvCxnSpPr>
              <a:cxnSpLocks/>
              <a:stCxn id="87"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2CFCAEB-C673-4BCB-8FC3-6686BD51D984}"/>
                </a:ext>
              </a:extLst>
            </p:cNvPr>
            <p:cNvCxnSpPr>
              <a:cxnSpLocks/>
              <a:endCxn id="67"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2" name="Chord 91">
              <a:extLst>
                <a:ext uri="{FF2B5EF4-FFF2-40B4-BE49-F238E27FC236}">
                  <a16:creationId xmlns:a16="http://schemas.microsoft.com/office/drawing/2014/main" id="{F7A8CAF1-EF43-4F6B-BD3C-D522DCA3E88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Chord 92">
              <a:extLst>
                <a:ext uri="{FF2B5EF4-FFF2-40B4-BE49-F238E27FC236}">
                  <a16:creationId xmlns:a16="http://schemas.microsoft.com/office/drawing/2014/main" id="{823A6D03-5DA9-471E-88C3-F8023A864278}"/>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8729BE7E-9588-470D-A7C6-550BE69A9A0D}"/>
                </a:ext>
              </a:extLst>
            </p:cNvPr>
            <p:cNvCxnSpPr>
              <a:cxnSpLocks/>
              <a:stCxn id="92" idx="1"/>
              <a:endCxn id="74"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764E409-368E-4421-8572-89BB9F8517EE}"/>
                </a:ext>
              </a:extLst>
            </p:cNvPr>
            <p:cNvCxnSpPr>
              <a:cxnSpLocks/>
              <a:endCxn id="146"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B3B1E7D-8426-465C-A291-E88409E969AD}"/>
                </a:ext>
              </a:extLst>
            </p:cNvPr>
            <p:cNvCxnSpPr>
              <a:cxnSpLocks/>
              <a:endCxn id="161"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DA5E4AF-0696-45AB-9E97-45F2B352F99B}"/>
                </a:ext>
              </a:extLst>
            </p:cNvPr>
            <p:cNvCxnSpPr>
              <a:cxnSpLocks/>
              <a:stCxn id="146" idx="0"/>
              <a:endCxn id="161"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4585D25-C8F0-4ACD-B678-3EF5EB5813E2}"/>
                </a:ext>
              </a:extLst>
            </p:cNvPr>
            <p:cNvCxnSpPr>
              <a:cxnSpLocks/>
              <a:stCxn id="212" idx="2"/>
              <a:endCxn id="148"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51C8DAE-4E32-4F81-80DB-A9806C5A47AA}"/>
                </a:ext>
              </a:extLst>
            </p:cNvPr>
            <p:cNvCxnSpPr>
              <a:cxnSpLocks/>
              <a:stCxn id="146" idx="7"/>
              <a:endCxn id="148"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9002EED-34DD-4CE9-B1A7-271B4C599F5B}"/>
                </a:ext>
              </a:extLst>
            </p:cNvPr>
            <p:cNvCxnSpPr>
              <a:cxnSpLocks/>
              <a:endCxn id="161"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0C6836D-2C57-44DD-BA1D-48F79C5F215D}"/>
                </a:ext>
              </a:extLst>
            </p:cNvPr>
            <p:cNvCxnSpPr>
              <a:cxnSpLocks/>
              <a:stCxn id="161" idx="6"/>
              <a:endCxn id="148"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7B4A6A9-E814-4E90-A21F-2164853DABE1}"/>
                </a:ext>
              </a:extLst>
            </p:cNvPr>
            <p:cNvCxnSpPr>
              <a:cxnSpLocks/>
              <a:stCxn id="147" idx="0"/>
              <a:endCxn id="148"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0963283-78CC-4734-BEEE-9E4584A0849C}"/>
                </a:ext>
              </a:extLst>
            </p:cNvPr>
            <p:cNvCxnSpPr>
              <a:cxnSpLocks/>
              <a:stCxn id="150" idx="1"/>
              <a:endCxn id="148"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6BE45B6-7848-4EF4-A688-45CDA62B6D29}"/>
                </a:ext>
              </a:extLst>
            </p:cNvPr>
            <p:cNvCxnSpPr>
              <a:cxnSpLocks/>
              <a:stCxn id="150" idx="0"/>
              <a:endCxn id="149"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40F770B-5135-4018-9FFB-DEDF6CC1B7F7}"/>
                </a:ext>
              </a:extLst>
            </p:cNvPr>
            <p:cNvCxnSpPr>
              <a:cxnSpLocks/>
              <a:stCxn id="149" idx="2"/>
              <a:endCxn id="148"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AA451A9-042C-4FA7-8457-5FFE52589E51}"/>
                </a:ext>
              </a:extLst>
            </p:cNvPr>
            <p:cNvCxnSpPr>
              <a:cxnSpLocks/>
              <a:stCxn id="149" idx="7"/>
              <a:endCxn id="157"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489B173-F147-45FD-B506-E47C81CE35D3}"/>
                </a:ext>
              </a:extLst>
            </p:cNvPr>
            <p:cNvCxnSpPr>
              <a:cxnSpLocks/>
              <a:stCxn id="149" idx="6"/>
              <a:endCxn id="156"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55CA66A-DAF9-457F-AC55-E4BDAFD2DA63}"/>
                </a:ext>
              </a:extLst>
            </p:cNvPr>
            <p:cNvCxnSpPr>
              <a:cxnSpLocks/>
              <a:stCxn id="156" idx="7"/>
              <a:endCxn id="157"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04DED4E-7E28-47DC-ABAB-95CE50EEF2B2}"/>
                </a:ext>
              </a:extLst>
            </p:cNvPr>
            <p:cNvCxnSpPr>
              <a:cxnSpLocks/>
              <a:stCxn id="213" idx="1"/>
              <a:endCxn id="148"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1DD2C0A-B1DF-457B-BFA8-FCCD585686F0}"/>
                </a:ext>
              </a:extLst>
            </p:cNvPr>
            <p:cNvCxnSpPr>
              <a:cxnSpLocks/>
              <a:endCxn id="146"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20C45F8-ADA3-4570-AA36-7F0686B73BA4}"/>
                </a:ext>
              </a:extLst>
            </p:cNvPr>
            <p:cNvCxnSpPr>
              <a:cxnSpLocks/>
              <a:stCxn id="147" idx="2"/>
              <a:endCxn id="146"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36D276E-8E20-4FFB-8E74-F936E4140C83}"/>
                </a:ext>
              </a:extLst>
            </p:cNvPr>
            <p:cNvCxnSpPr>
              <a:cxnSpLocks/>
              <a:stCxn id="162" idx="0"/>
              <a:endCxn id="146"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553AE79-13BE-44BD-BFC3-4BD8B40185C1}"/>
                </a:ext>
              </a:extLst>
            </p:cNvPr>
            <p:cNvCxnSpPr>
              <a:cxnSpLocks/>
              <a:endCxn id="146"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31CF59D-6B36-4669-A2D9-E60287B4B10C}"/>
                </a:ext>
              </a:extLst>
            </p:cNvPr>
            <p:cNvCxnSpPr>
              <a:cxnSpLocks/>
              <a:stCxn id="162" idx="2"/>
              <a:endCxn id="147"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831A53B-B1B1-411A-BF5B-5916E0E1D2C6}"/>
                </a:ext>
              </a:extLst>
            </p:cNvPr>
            <p:cNvCxnSpPr>
              <a:cxnSpLocks/>
              <a:stCxn id="150" idx="2"/>
              <a:endCxn id="147"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5E7C5B4-7A44-4862-B0B1-6BB7B3B23B3B}"/>
                </a:ext>
              </a:extLst>
            </p:cNvPr>
            <p:cNvCxnSpPr>
              <a:cxnSpLocks/>
              <a:stCxn id="150"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F0C9E01-7FEB-4A8E-9C55-230B33493C81}"/>
                </a:ext>
              </a:extLst>
            </p:cNvPr>
            <p:cNvCxnSpPr>
              <a:cxnSpLocks/>
              <a:stCxn id="151"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968DF65-6C10-4787-83C9-F64DA382DDA3}"/>
                </a:ext>
              </a:extLst>
            </p:cNvPr>
            <p:cNvCxnSpPr>
              <a:cxnSpLocks/>
              <a:stCxn id="151" idx="2"/>
              <a:endCxn id="150"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312999F-C864-4DCD-8A9F-412BD7C91EE9}"/>
                </a:ext>
              </a:extLst>
            </p:cNvPr>
            <p:cNvCxnSpPr>
              <a:cxnSpLocks/>
              <a:stCxn id="156" idx="4"/>
              <a:endCxn id="151"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3A5A1A7-BC3C-4FC3-9A79-2786E42641E7}"/>
                </a:ext>
              </a:extLst>
            </p:cNvPr>
            <p:cNvCxnSpPr>
              <a:cxnSpLocks/>
              <a:stCxn id="155" idx="3"/>
              <a:endCxn id="151"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6A6B448-8543-429C-AD07-C7A88C70E9C3}"/>
                </a:ext>
              </a:extLst>
            </p:cNvPr>
            <p:cNvCxnSpPr>
              <a:cxnSpLocks/>
              <a:stCxn id="155" idx="2"/>
              <a:endCxn id="156"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623E2D1-6EF7-48F3-85A3-8CB712C6D48D}"/>
                </a:ext>
              </a:extLst>
            </p:cNvPr>
            <p:cNvCxnSpPr>
              <a:cxnSpLocks/>
              <a:stCxn id="155" idx="1"/>
              <a:endCxn id="157"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7FD62DE-5A83-4318-B6B0-B890F6EB41EC}"/>
                </a:ext>
              </a:extLst>
            </p:cNvPr>
            <p:cNvCxnSpPr>
              <a:cxnSpLocks/>
              <a:stCxn id="153" idx="1"/>
              <a:endCxn id="157"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C642C72-7AF4-4B19-BB13-569C3B2C8F0E}"/>
                </a:ext>
              </a:extLst>
            </p:cNvPr>
            <p:cNvCxnSpPr>
              <a:cxnSpLocks/>
              <a:stCxn id="153" idx="0"/>
              <a:endCxn id="154"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67F1FA9-56C1-4B49-853A-461C645D3F97}"/>
                </a:ext>
              </a:extLst>
            </p:cNvPr>
            <p:cNvCxnSpPr>
              <a:cxnSpLocks/>
              <a:stCxn id="159" idx="0"/>
              <a:endCxn id="158"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B969A9C-FF12-43B2-9BA5-848BB9DB0809}"/>
                </a:ext>
              </a:extLst>
            </p:cNvPr>
            <p:cNvCxnSpPr>
              <a:cxnSpLocks/>
              <a:stCxn id="187" idx="7"/>
              <a:endCxn id="158"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C036594-5399-4D90-8C60-87C408468C10}"/>
                </a:ext>
              </a:extLst>
            </p:cNvPr>
            <p:cNvCxnSpPr>
              <a:cxnSpLocks/>
              <a:endCxn id="159"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36313FD-70F4-4F4D-8C64-3AF6D3517561}"/>
                </a:ext>
              </a:extLst>
            </p:cNvPr>
            <p:cNvCxnSpPr>
              <a:cxnSpLocks/>
              <a:stCxn id="186" idx="5"/>
              <a:endCxn id="160"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D19BE0A-F19A-4605-A17D-D9C9787E8F90}"/>
                </a:ext>
              </a:extLst>
            </p:cNvPr>
            <p:cNvCxnSpPr>
              <a:cxnSpLocks/>
              <a:endCxn id="160"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5BD129F-8B87-4381-8340-5766C1180F0D}"/>
                </a:ext>
              </a:extLst>
            </p:cNvPr>
            <p:cNvCxnSpPr>
              <a:cxnSpLocks/>
              <a:stCxn id="160"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33C9045-8981-4796-AC8C-4F42B8348F9A}"/>
                </a:ext>
              </a:extLst>
            </p:cNvPr>
            <p:cNvCxnSpPr>
              <a:cxnSpLocks/>
              <a:stCxn id="160" idx="3"/>
              <a:endCxn id="152"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18440AD-2920-4A55-83DF-72C36D34A5F5}"/>
                </a:ext>
              </a:extLst>
            </p:cNvPr>
            <p:cNvCxnSpPr>
              <a:cxnSpLocks/>
              <a:stCxn id="160" idx="1"/>
              <a:endCxn id="153"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4E634D4-DAC4-4EF0-B10C-4A12878B6D2E}"/>
                </a:ext>
              </a:extLst>
            </p:cNvPr>
            <p:cNvCxnSpPr>
              <a:cxnSpLocks/>
              <a:stCxn id="159" idx="2"/>
              <a:endCxn id="153"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7E52D44-6825-4881-90EE-BAFBF4652FAC}"/>
                </a:ext>
              </a:extLst>
            </p:cNvPr>
            <p:cNvCxnSpPr>
              <a:cxnSpLocks/>
              <a:stCxn id="158" idx="3"/>
              <a:endCxn id="153"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587078F-3404-47F4-8414-DB42332D19ED}"/>
                </a:ext>
              </a:extLst>
            </p:cNvPr>
            <p:cNvCxnSpPr>
              <a:cxnSpLocks/>
              <a:stCxn id="158" idx="2"/>
              <a:endCxn id="154"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4C12843-178D-49F3-A2D5-133BB3EC9069}"/>
                </a:ext>
              </a:extLst>
            </p:cNvPr>
            <p:cNvCxnSpPr>
              <a:cxnSpLocks/>
              <a:stCxn id="154" idx="1"/>
              <a:endCxn id="157"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28F2BCD-A00E-4B2B-BA6E-91B46E9F1295}"/>
                </a:ext>
              </a:extLst>
            </p:cNvPr>
            <p:cNvCxnSpPr>
              <a:cxnSpLocks/>
              <a:stCxn id="153" idx="2"/>
              <a:endCxn id="155"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BA3A63B-EDD5-47A3-A056-2A7629DE09AF}"/>
                </a:ext>
              </a:extLst>
            </p:cNvPr>
            <p:cNvCxnSpPr>
              <a:cxnSpLocks/>
              <a:stCxn id="152" idx="1"/>
              <a:endCxn id="155"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6267069-D617-48FB-AE44-CA5C971D795F}"/>
                </a:ext>
              </a:extLst>
            </p:cNvPr>
            <p:cNvCxnSpPr>
              <a:cxnSpLocks/>
              <a:stCxn id="152" idx="3"/>
              <a:endCxn id="163"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4E3C9D3-5C80-4FA7-B5C5-6DB61DAC2EC9}"/>
                </a:ext>
              </a:extLst>
            </p:cNvPr>
            <p:cNvCxnSpPr>
              <a:cxnSpLocks/>
              <a:stCxn id="155" idx="4"/>
              <a:endCxn id="163"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1371FFF-DA67-4F71-85B1-36282E281F36}"/>
                </a:ext>
              </a:extLst>
            </p:cNvPr>
            <p:cNvCxnSpPr>
              <a:cxnSpLocks/>
              <a:stCxn id="151" idx="5"/>
              <a:endCxn id="163"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5C12D1A-521D-4B4C-99C8-2CBBD181E6C0}"/>
                </a:ext>
              </a:extLst>
            </p:cNvPr>
            <p:cNvCxnSpPr>
              <a:cxnSpLocks/>
              <a:stCxn id="152" idx="7"/>
              <a:endCxn id="153"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15C3A192-FD94-4E68-9E98-D6FCCD649E1E}"/>
                </a:ext>
              </a:extLst>
            </p:cNvPr>
            <p:cNvCxnSpPr>
              <a:cxnSpLocks/>
              <a:stCxn id="150" idx="7"/>
              <a:endCxn id="156"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9966834-E72E-4571-9F6D-A26C2329CFD7}"/>
                </a:ext>
              </a:extLst>
            </p:cNvPr>
            <p:cNvCxnSpPr>
              <a:cxnSpLocks/>
              <a:endCxn id="152"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5A3EED2-9B46-421B-8AC9-1D0EC030D95C}"/>
                </a:ext>
              </a:extLst>
            </p:cNvPr>
            <p:cNvCxnSpPr>
              <a:cxnSpLocks/>
              <a:stCxn id="160" idx="7"/>
              <a:endCxn id="159"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770A659E-DBB0-477B-B77A-5B51FCF37BA4}"/>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99AEBEEA-A42C-4CED-BEF3-0623177C79F6}"/>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4A39910-EBA8-4D65-B720-0D1F10B10096}"/>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EFB37352-1CE1-48A0-93F7-62183E790E63}"/>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8E88D8CF-785E-49E7-A4D8-3DA6E3208D8C}"/>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338D7A39-9E88-4E4A-AF52-1587C607B4A5}"/>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B2456FCF-DA34-42B3-A18A-1B9F29062E89}"/>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7A9A99FC-3D48-4AD9-A501-24AD7880FFAC}"/>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E9E2DD63-3427-4C67-87DA-A512C804DAA9}"/>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02DA475C-6FA4-43FA-BC88-0D8AF2E52787}"/>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53803259-926D-48F7-AFC5-95EF1A9EF07B}"/>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5B8EDB19-ABFE-4A00-A0B6-C26EF4027485}"/>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90E5AA11-128D-403B-B7F9-23ACE85D3FCF}"/>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C793ED1A-2C78-44DA-9959-F95DB0F035EC}"/>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7664897C-F981-4F02-AA76-5668098A9759}"/>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13C34414-EB4D-4D07-9745-C83F05B85DD4}"/>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hord 161">
              <a:extLst>
                <a:ext uri="{FF2B5EF4-FFF2-40B4-BE49-F238E27FC236}">
                  <a16:creationId xmlns:a16="http://schemas.microsoft.com/office/drawing/2014/main" id="{29BCAC49-C95D-4601-BC5A-1DC1E68117C7}"/>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Chord 162">
              <a:extLst>
                <a:ext uri="{FF2B5EF4-FFF2-40B4-BE49-F238E27FC236}">
                  <a16:creationId xmlns:a16="http://schemas.microsoft.com/office/drawing/2014/main" id="{6649F059-3AED-40DE-A4FE-8537EF7F3ACE}"/>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7B0AED5F-BFE0-44FE-B646-16ED2BFE29F9}"/>
                </a:ext>
              </a:extLst>
            </p:cNvPr>
            <p:cNvCxnSpPr>
              <a:cxnSpLocks/>
              <a:stCxn id="162" idx="1"/>
              <a:endCxn id="150"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44386F8-E470-4331-8A7B-62660C832945}"/>
                </a:ext>
              </a:extLst>
            </p:cNvPr>
            <p:cNvCxnSpPr>
              <a:cxnSpLocks/>
              <a:stCxn id="184" idx="6"/>
              <a:endCxn id="158"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1A80EA0-AD4D-4653-885A-2B7A49EE599F}"/>
                </a:ext>
              </a:extLst>
            </p:cNvPr>
            <p:cNvCxnSpPr>
              <a:cxnSpLocks/>
              <a:stCxn id="181" idx="4"/>
              <a:endCxn id="187"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13B372B-3BCC-48C2-9C4A-417537DF9526}"/>
                </a:ext>
              </a:extLst>
            </p:cNvPr>
            <p:cNvCxnSpPr>
              <a:cxnSpLocks/>
              <a:stCxn id="187" idx="4"/>
              <a:endCxn id="186"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2A96F0A-8BD1-4A9B-A74B-B79621A942C8}"/>
                </a:ext>
              </a:extLst>
            </p:cNvPr>
            <p:cNvCxnSpPr>
              <a:cxnSpLocks/>
              <a:stCxn id="185"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4D4E195-BBE9-4F77-8C22-A6784D1C6F31}"/>
                </a:ext>
              </a:extLst>
            </p:cNvPr>
            <p:cNvCxnSpPr>
              <a:cxnSpLocks/>
              <a:stCxn id="185" idx="0"/>
              <a:endCxn id="186"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61895F8-8678-47E8-9149-A5552E8DB93D}"/>
                </a:ext>
              </a:extLst>
            </p:cNvPr>
            <p:cNvCxnSpPr>
              <a:cxnSpLocks/>
              <a:stCxn id="195" idx="1"/>
              <a:endCxn id="181"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CB88FB4-AB6D-4EBD-A5D8-FCE1B61EE407}"/>
                </a:ext>
              </a:extLst>
            </p:cNvPr>
            <p:cNvCxnSpPr>
              <a:cxnSpLocks/>
              <a:stCxn id="186" idx="2"/>
              <a:endCxn id="195"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985195E-F967-4EC9-9EFB-2FF04E6E5839}"/>
                </a:ext>
              </a:extLst>
            </p:cNvPr>
            <p:cNvCxnSpPr>
              <a:cxnSpLocks/>
              <a:stCxn id="185"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AAC1CF5-094C-4870-B23D-6918C877CA72}"/>
                </a:ext>
              </a:extLst>
            </p:cNvPr>
            <p:cNvCxnSpPr>
              <a:cxnSpLocks/>
              <a:stCxn id="158" idx="1"/>
              <a:endCxn id="65"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B98C8BB-7D6E-4608-97B3-CEDCBF714CCC}"/>
                </a:ext>
              </a:extLst>
            </p:cNvPr>
            <p:cNvCxnSpPr>
              <a:cxnSpLocks/>
              <a:stCxn id="183" idx="6"/>
              <a:endCxn id="182"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3D12829-0044-4726-BB00-49C47C6A6CF7}"/>
                </a:ext>
              </a:extLst>
            </p:cNvPr>
            <p:cNvCxnSpPr>
              <a:cxnSpLocks/>
              <a:stCxn id="181" idx="7"/>
              <a:endCxn id="183"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A820C33-ACBA-4949-B158-640D0DC46215}"/>
                </a:ext>
              </a:extLst>
            </p:cNvPr>
            <p:cNvCxnSpPr>
              <a:cxnSpLocks/>
              <a:stCxn id="181" idx="5"/>
              <a:endCxn id="184"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B4E240C4-EC9B-4D55-BDE5-B26446A36DC8}"/>
                </a:ext>
              </a:extLst>
            </p:cNvPr>
            <p:cNvCxnSpPr>
              <a:cxnSpLocks/>
              <a:stCxn id="182" idx="3"/>
              <a:endCxn id="184"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D184AC54-0ECC-4CAA-BDDA-E757896D7E5C}"/>
                </a:ext>
              </a:extLst>
            </p:cNvPr>
            <p:cNvCxnSpPr>
              <a:cxnSpLocks/>
              <a:stCxn id="184" idx="4"/>
              <a:endCxn id="187"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CA2552F-AF03-47A3-881B-3570079312DF}"/>
                </a:ext>
              </a:extLst>
            </p:cNvPr>
            <p:cNvCxnSpPr>
              <a:cxnSpLocks/>
              <a:stCxn id="160" idx="2"/>
              <a:endCxn id="185"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041E8173-3727-455F-99BE-E6794C10CB67}"/>
                </a:ext>
              </a:extLst>
            </p:cNvPr>
            <p:cNvCxnSpPr>
              <a:cxnSpLocks/>
              <a:endCxn id="185"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86AC3163-C984-49C3-82E5-FD2CDD25A901}"/>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06D57681-E99A-49FB-91AF-BB7C291CEEB4}"/>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1DB81709-4C85-44BD-8F24-1755333D9F54}"/>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01C3F4FF-B7DB-4C59-A83C-8432C444C43C}"/>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E85FCD3C-ACC7-4C83-9CFD-EC2F05FC98B1}"/>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5E6F91D8-3DDE-4F23-BD5B-88A30DAB8EB4}"/>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88B0F5D1-2A42-4812-B03D-7B4367157E25}"/>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8" name="Straight Connector 187">
              <a:extLst>
                <a:ext uri="{FF2B5EF4-FFF2-40B4-BE49-F238E27FC236}">
                  <a16:creationId xmlns:a16="http://schemas.microsoft.com/office/drawing/2014/main" id="{2E55CC46-001F-4B7F-9196-036DCF756339}"/>
                </a:ext>
              </a:extLst>
            </p:cNvPr>
            <p:cNvCxnSpPr>
              <a:cxnSpLocks/>
              <a:stCxn id="187"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B80878C-27F5-4D46-8BDB-3EAC04E3A5A1}"/>
                </a:ext>
              </a:extLst>
            </p:cNvPr>
            <p:cNvCxnSpPr>
              <a:cxnSpLocks/>
              <a:stCxn id="183" idx="4"/>
              <a:endCxn id="184"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0" name="Oval 189">
              <a:extLst>
                <a:ext uri="{FF2B5EF4-FFF2-40B4-BE49-F238E27FC236}">
                  <a16:creationId xmlns:a16="http://schemas.microsoft.com/office/drawing/2014/main" id="{C49B82C3-A3D2-4626-B433-E7DB3E82FCC3}"/>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0756EF6C-0024-4A8A-A59D-537CDEF2CDB5}"/>
                </a:ext>
              </a:extLst>
            </p:cNvPr>
            <p:cNvCxnSpPr>
              <a:cxnSpLocks/>
              <a:stCxn id="190" idx="3"/>
              <a:endCxn id="154"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3681906-8BB5-446A-BB7C-8A27230428C2}"/>
                </a:ext>
              </a:extLst>
            </p:cNvPr>
            <p:cNvCxnSpPr>
              <a:cxnSpLocks/>
              <a:stCxn id="190" idx="2"/>
              <a:endCxn id="65"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A2A3B8B-AEED-41A5-A2CA-44FF8A451718}"/>
                </a:ext>
              </a:extLst>
            </p:cNvPr>
            <p:cNvCxnSpPr>
              <a:cxnSpLocks/>
              <a:stCxn id="183" idx="7"/>
              <a:endCxn id="67"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A6C75D2-2813-4F89-82CE-DA96F6DB3A37}"/>
                </a:ext>
              </a:extLst>
            </p:cNvPr>
            <p:cNvCxnSpPr>
              <a:cxnSpLocks/>
              <a:endCxn id="183"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5" name="Chord 194">
              <a:extLst>
                <a:ext uri="{FF2B5EF4-FFF2-40B4-BE49-F238E27FC236}">
                  <a16:creationId xmlns:a16="http://schemas.microsoft.com/office/drawing/2014/main" id="{42935506-8F11-40A9-83A3-E4049B70F85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id="{5D907A4A-8315-4AD1-BB0E-CF9E1887E73F}"/>
                </a:ext>
              </a:extLst>
            </p:cNvPr>
            <p:cNvCxnSpPr>
              <a:cxnSpLocks/>
              <a:stCxn id="186"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93A3420E-422C-484D-9DCD-7937E804DC24}"/>
                </a:ext>
              </a:extLst>
            </p:cNvPr>
            <p:cNvCxnSpPr>
              <a:cxnSpLocks/>
              <a:stCxn id="182" idx="6"/>
              <a:endCxn id="65"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A5FA1B4D-520F-4D9A-A9C0-410FEB5EF39D}"/>
                </a:ext>
              </a:extLst>
            </p:cNvPr>
            <p:cNvCxnSpPr>
              <a:cxnSpLocks/>
              <a:stCxn id="182" idx="5"/>
              <a:endCxn id="158"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2FB801B-11C9-4D21-B32B-C79E1861BFF6}"/>
                </a:ext>
              </a:extLst>
            </p:cNvPr>
            <p:cNvCxnSpPr>
              <a:cxnSpLocks/>
              <a:stCxn id="67" idx="0"/>
              <a:endCxn id="182"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9711B41A-2280-41FF-A35D-F0F1D21D5DAC}"/>
                </a:ext>
              </a:extLst>
            </p:cNvPr>
            <p:cNvCxnSpPr>
              <a:cxnSpLocks/>
              <a:stCxn id="187" idx="5"/>
              <a:endCxn id="159"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73BCE6A-65BF-422D-B514-8528E52265A8}"/>
                </a:ext>
              </a:extLst>
            </p:cNvPr>
            <p:cNvCxnSpPr>
              <a:cxnSpLocks/>
              <a:stCxn id="154" idx="7"/>
              <a:endCxn id="65"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926C455-C102-4416-8236-1E45FDF4DE74}"/>
                </a:ext>
              </a:extLst>
            </p:cNvPr>
            <p:cNvCxnSpPr>
              <a:cxnSpLocks/>
              <a:stCxn id="83" idx="7"/>
              <a:endCxn id="190"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95FFCDB-8299-430F-8696-050827A70C4F}"/>
                </a:ext>
              </a:extLst>
            </p:cNvPr>
            <p:cNvCxnSpPr>
              <a:cxnSpLocks/>
              <a:stCxn id="157" idx="7"/>
              <a:endCxn id="72"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94177999-5E26-4FC5-BA0A-8DC88342C4B6}"/>
                </a:ext>
              </a:extLst>
            </p:cNvPr>
            <p:cNvCxnSpPr>
              <a:cxnSpLocks/>
              <a:stCxn id="157" idx="6"/>
              <a:endCxn id="190"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C7AE023E-0DAF-4C16-93DD-F45931DD1DBD}"/>
                </a:ext>
              </a:extLst>
            </p:cNvPr>
            <p:cNvCxnSpPr>
              <a:cxnSpLocks/>
              <a:stCxn id="73" idx="0"/>
              <a:endCxn id="157"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71145FB8-8712-4504-84D1-C9CEDE4C59DF}"/>
                </a:ext>
              </a:extLst>
            </p:cNvPr>
            <p:cNvCxnSpPr>
              <a:cxnSpLocks/>
              <a:stCxn id="213" idx="0"/>
              <a:endCxn id="212"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E6455B68-5E2B-49CB-A34B-DAF796F677AA}"/>
                </a:ext>
              </a:extLst>
            </p:cNvPr>
            <p:cNvCxnSpPr>
              <a:cxnSpLocks/>
              <a:stCxn id="81" idx="0"/>
              <a:endCxn id="212"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D2A2449F-2499-4F3E-B8D0-294DD0599DDA}"/>
                </a:ext>
              </a:extLst>
            </p:cNvPr>
            <p:cNvCxnSpPr>
              <a:cxnSpLocks/>
              <a:stCxn id="80" idx="0"/>
              <a:endCxn id="213"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EF37D6A-64B1-4CDF-98AD-FE4D6CCB6C1E}"/>
                </a:ext>
              </a:extLst>
            </p:cNvPr>
            <p:cNvCxnSpPr>
              <a:cxnSpLocks/>
              <a:stCxn id="157" idx="1"/>
              <a:endCxn id="214"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5B6DD24-A95E-4F96-B2AC-54C08CF59564}"/>
                </a:ext>
              </a:extLst>
            </p:cNvPr>
            <p:cNvCxnSpPr>
              <a:cxnSpLocks/>
              <a:stCxn id="73" idx="0"/>
              <a:endCxn id="214"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04502ED-BFCC-4C99-9615-AE6EF16F2419}"/>
                </a:ext>
              </a:extLst>
            </p:cNvPr>
            <p:cNvCxnSpPr>
              <a:cxnSpLocks/>
              <a:stCxn id="214" idx="7"/>
              <a:endCxn id="213"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2" name="Oval 211">
              <a:extLst>
                <a:ext uri="{FF2B5EF4-FFF2-40B4-BE49-F238E27FC236}">
                  <a16:creationId xmlns:a16="http://schemas.microsoft.com/office/drawing/2014/main" id="{DE4CE4C3-0AFC-4D67-A44F-C8C7BC50BD61}"/>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54AD1F0E-F80F-4C30-A650-9410B1529BD4}"/>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4A0F734F-EBC3-4919-B1B4-79D48712BC27}"/>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5" name="Straight Connector 214">
              <a:extLst>
                <a:ext uri="{FF2B5EF4-FFF2-40B4-BE49-F238E27FC236}">
                  <a16:creationId xmlns:a16="http://schemas.microsoft.com/office/drawing/2014/main" id="{BF98D7D7-7844-4B59-9E70-1BFBFF56EACF}"/>
                </a:ext>
              </a:extLst>
            </p:cNvPr>
            <p:cNvCxnSpPr>
              <a:cxnSpLocks/>
              <a:stCxn id="78" idx="0"/>
              <a:endCxn id="212"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FED3C2B3-E2A8-412F-8091-331DF46D4365}"/>
                </a:ext>
              </a:extLst>
            </p:cNvPr>
            <p:cNvCxnSpPr>
              <a:cxnSpLocks/>
              <a:endCxn id="78"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9324262"/>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188BEA61-F084-411B-A153-E0C996B4C3E5}"/>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4" name="Straight Connector 3">
              <a:extLst>
                <a:ext uri="{FF2B5EF4-FFF2-40B4-BE49-F238E27FC236}">
                  <a16:creationId xmlns:a16="http://schemas.microsoft.com/office/drawing/2014/main" id="{ADDA56C4-772B-4030-8288-CF4EE0ACD7E2}"/>
                </a:ext>
              </a:extLst>
            </p:cNvPr>
            <p:cNvCxnSpPr>
              <a:cxnSpLocks/>
              <a:stCxn id="67" idx="7"/>
              <a:endCxn id="65"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317D414-6D1F-4DF3-BE64-BFA09CDBA625}"/>
                </a:ext>
              </a:extLst>
            </p:cNvPr>
            <p:cNvCxnSpPr>
              <a:cxnSpLocks/>
              <a:stCxn id="65" idx="4"/>
              <a:endCxn id="84"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2CA3AF4-DF13-434C-8812-36D1E4CA0C8C}"/>
                </a:ext>
              </a:extLst>
            </p:cNvPr>
            <p:cNvCxnSpPr>
              <a:cxnSpLocks/>
              <a:stCxn id="70" idx="2"/>
              <a:endCxn id="82"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7013D0F-98EC-4E8F-AFAD-6FF8A58C8F79}"/>
                </a:ext>
              </a:extLst>
            </p:cNvPr>
            <p:cNvCxnSpPr>
              <a:cxnSpLocks/>
              <a:stCxn id="84" idx="5"/>
              <a:endCxn id="70"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5402C70-DA29-46C8-9929-3BFD774E1E96}"/>
                </a:ext>
              </a:extLst>
            </p:cNvPr>
            <p:cNvCxnSpPr>
              <a:cxnSpLocks/>
              <a:stCxn id="65" idx="5"/>
              <a:endCxn id="83"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F5A109C-EC3F-422C-A121-E5A963F029CE}"/>
                </a:ext>
              </a:extLst>
            </p:cNvPr>
            <p:cNvCxnSpPr>
              <a:cxnSpLocks/>
              <a:stCxn id="70" idx="0"/>
              <a:endCxn id="83"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CBD052-10F9-4BA0-948B-2F90F95CCF48}"/>
                </a:ext>
              </a:extLst>
            </p:cNvPr>
            <p:cNvCxnSpPr>
              <a:cxnSpLocks/>
              <a:stCxn id="84" idx="3"/>
              <a:endCxn id="82"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9779E93-4BB6-4B21-8989-67DBBDB96BBD}"/>
                </a:ext>
              </a:extLst>
            </p:cNvPr>
            <p:cNvCxnSpPr>
              <a:cxnSpLocks/>
              <a:stCxn id="190" idx="7"/>
              <a:endCxn id="72"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69A3F5-EC14-47CF-A7B7-FBBC117BF8D6}"/>
                </a:ext>
              </a:extLst>
            </p:cNvPr>
            <p:cNvCxnSpPr>
              <a:cxnSpLocks/>
              <a:stCxn id="70" idx="7"/>
              <a:endCxn id="72"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2A6DD14-13A1-44D8-8E67-E21BF05E806F}"/>
                </a:ext>
              </a:extLst>
            </p:cNvPr>
            <p:cNvCxnSpPr>
              <a:cxnSpLocks/>
              <a:stCxn id="69"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7A4F9A9-E257-4F7F-9EC0-F47089920E78}"/>
                </a:ext>
              </a:extLst>
            </p:cNvPr>
            <p:cNvCxnSpPr>
              <a:cxnSpLocks/>
              <a:stCxn id="84" idx="6"/>
              <a:endCxn id="83"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50FA7E4-672B-4306-BD9D-9594FD47A34B}"/>
                </a:ext>
              </a:extLst>
            </p:cNvPr>
            <p:cNvCxnSpPr>
              <a:cxnSpLocks/>
              <a:stCxn id="69" idx="0"/>
              <a:endCxn id="82"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A44F12F-39FA-49B2-885A-31EB31BFE498}"/>
                </a:ext>
              </a:extLst>
            </p:cNvPr>
            <p:cNvCxnSpPr>
              <a:cxnSpLocks/>
              <a:stCxn id="83" idx="6"/>
              <a:endCxn id="72"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A557438-998D-4A8A-892E-3C8105C3198D}"/>
                </a:ext>
              </a:extLst>
            </p:cNvPr>
            <p:cNvCxnSpPr>
              <a:cxnSpLocks/>
              <a:stCxn id="71" idx="0"/>
              <a:endCxn id="72"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0159477-E2AC-4275-9E18-1C97CECF82DE}"/>
                </a:ext>
              </a:extLst>
            </p:cNvPr>
            <p:cNvCxnSpPr>
              <a:cxnSpLocks/>
              <a:stCxn id="74" idx="1"/>
              <a:endCxn id="72"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2A740-0409-406D-A8D8-54F898453AD3}"/>
                </a:ext>
              </a:extLst>
            </p:cNvPr>
            <p:cNvCxnSpPr>
              <a:cxnSpLocks/>
              <a:stCxn id="74" idx="0"/>
              <a:endCxn id="73"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D397D06-F070-460A-89C1-F12915D05733}"/>
                </a:ext>
              </a:extLst>
            </p:cNvPr>
            <p:cNvCxnSpPr>
              <a:cxnSpLocks/>
              <a:stCxn id="73" idx="2"/>
              <a:endCxn id="72"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3FE479C-9912-490D-A8F2-91EEF028B5C7}"/>
                </a:ext>
              </a:extLst>
            </p:cNvPr>
            <p:cNvCxnSpPr>
              <a:cxnSpLocks/>
              <a:stCxn id="73" idx="7"/>
              <a:endCxn id="213"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226426-15CA-4F68-8B8E-C5A67FE330D6}"/>
                </a:ext>
              </a:extLst>
            </p:cNvPr>
            <p:cNvCxnSpPr>
              <a:cxnSpLocks/>
              <a:stCxn id="73" idx="6"/>
              <a:endCxn id="80"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3A7488D-6FAC-42C0-BC17-D6C2976BCE5C}"/>
                </a:ext>
              </a:extLst>
            </p:cNvPr>
            <p:cNvCxnSpPr>
              <a:cxnSpLocks/>
              <a:stCxn id="80" idx="7"/>
              <a:endCxn id="81"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C003D1E-8146-418A-9745-2A28B4C42ED4}"/>
                </a:ext>
              </a:extLst>
            </p:cNvPr>
            <p:cNvCxnSpPr>
              <a:cxnSpLocks/>
              <a:stCxn id="66" idx="0"/>
              <a:endCxn id="65"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42D599C-5047-4893-A175-F285A0534CDD}"/>
                </a:ext>
              </a:extLst>
            </p:cNvPr>
            <p:cNvCxnSpPr>
              <a:cxnSpLocks/>
              <a:stCxn id="82" idx="2"/>
              <a:endCxn id="66"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F1864F6-14D6-4ABA-9BB9-7050CF4D3690}"/>
                </a:ext>
              </a:extLst>
            </p:cNvPr>
            <p:cNvCxnSpPr>
              <a:cxnSpLocks/>
              <a:stCxn id="69" idx="1"/>
              <a:endCxn id="66"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84F8EA-8FCE-4CB2-9382-04F27F334F8E}"/>
                </a:ext>
              </a:extLst>
            </p:cNvPr>
            <p:cNvCxnSpPr>
              <a:cxnSpLocks/>
              <a:stCxn id="68" idx="7"/>
              <a:endCxn id="66"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141ABE3-6C95-4D90-B283-D166ED1AEDF4}"/>
                </a:ext>
              </a:extLst>
            </p:cNvPr>
            <p:cNvCxnSpPr>
              <a:cxnSpLocks/>
              <a:stCxn id="67" idx="6"/>
              <a:endCxn id="66"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715CA3F-D595-477C-9779-20F41BF1AF5F}"/>
                </a:ext>
              </a:extLst>
            </p:cNvPr>
            <p:cNvCxnSpPr>
              <a:cxnSpLocks/>
              <a:stCxn id="87" idx="7"/>
              <a:endCxn id="67"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97E5E86-16F1-4A17-890F-499B14B1230F}"/>
                </a:ext>
              </a:extLst>
            </p:cNvPr>
            <p:cNvCxnSpPr>
              <a:cxnSpLocks/>
              <a:stCxn id="87" idx="6"/>
              <a:endCxn id="68"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DEC264-0F46-48D2-8242-944EC2773248}"/>
                </a:ext>
              </a:extLst>
            </p:cNvPr>
            <p:cNvCxnSpPr>
              <a:cxnSpLocks/>
              <a:stCxn id="87"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869694-EA52-40E0-BB52-56E1764DF99C}"/>
                </a:ext>
              </a:extLst>
            </p:cNvPr>
            <p:cNvCxnSpPr>
              <a:cxnSpLocks/>
              <a:stCxn id="68"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0E8842D-7D03-42B7-A2D2-71FEE3F9696E}"/>
                </a:ext>
              </a:extLst>
            </p:cNvPr>
            <p:cNvCxnSpPr>
              <a:cxnSpLocks/>
              <a:stCxn id="68"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4CCA081-11EB-4C65-9FBE-D4DCD0940F6B}"/>
                </a:ext>
              </a:extLst>
            </p:cNvPr>
            <p:cNvCxnSpPr>
              <a:cxnSpLocks/>
              <a:stCxn id="69"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48827F6-818C-4F97-BD8A-55630B1CA0B1}"/>
                </a:ext>
              </a:extLst>
            </p:cNvPr>
            <p:cNvCxnSpPr>
              <a:cxnSpLocks/>
              <a:stCxn id="68" idx="6"/>
              <a:endCxn id="69"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C9E58A4-32BF-454A-B4E3-A6235436EA3B}"/>
                </a:ext>
              </a:extLst>
            </p:cNvPr>
            <p:cNvCxnSpPr>
              <a:cxnSpLocks/>
              <a:stCxn id="69" idx="6"/>
              <a:endCxn id="70"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1229AF0-E81A-4893-BAAF-F3ABAFD5767F}"/>
                </a:ext>
              </a:extLst>
            </p:cNvPr>
            <p:cNvCxnSpPr>
              <a:cxnSpLocks/>
              <a:stCxn id="71" idx="2"/>
              <a:endCxn id="70"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FE634C6-B9C5-4125-8110-1E61E4DD9ED5}"/>
                </a:ext>
              </a:extLst>
            </p:cNvPr>
            <p:cNvCxnSpPr>
              <a:cxnSpLocks/>
              <a:stCxn id="92" idx="0"/>
              <a:endCxn id="70"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BC3B956-CE52-4427-BB04-3524AF10DA83}"/>
                </a:ext>
              </a:extLst>
            </p:cNvPr>
            <p:cNvCxnSpPr>
              <a:cxnSpLocks/>
              <a:endCxn id="70"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75DAE1E-F3BC-4352-A813-620A10844687}"/>
                </a:ext>
              </a:extLst>
            </p:cNvPr>
            <p:cNvCxnSpPr>
              <a:cxnSpLocks/>
              <a:stCxn id="92" idx="2"/>
              <a:endCxn id="71"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E45C4ED-201A-4515-856B-C365A565D0FA}"/>
                </a:ext>
              </a:extLst>
            </p:cNvPr>
            <p:cNvCxnSpPr>
              <a:cxnSpLocks/>
              <a:stCxn id="74" idx="2"/>
              <a:endCxn id="71"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3CBE530-18CF-417E-A814-D323CFCE11C8}"/>
                </a:ext>
              </a:extLst>
            </p:cNvPr>
            <p:cNvCxnSpPr>
              <a:cxnSpLocks/>
              <a:stCxn id="74"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0068FD9-31AB-4D44-80A0-838119BE3AC0}"/>
                </a:ext>
              </a:extLst>
            </p:cNvPr>
            <p:cNvCxnSpPr>
              <a:cxnSpLocks/>
              <a:stCxn id="75"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886351E-3166-4797-803D-CF8339B4A5AC}"/>
                </a:ext>
              </a:extLst>
            </p:cNvPr>
            <p:cNvCxnSpPr>
              <a:cxnSpLocks/>
              <a:stCxn id="75" idx="2"/>
              <a:endCxn id="74"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19E2DAA-D706-4503-90E1-A1A8B932848A}"/>
                </a:ext>
              </a:extLst>
            </p:cNvPr>
            <p:cNvCxnSpPr>
              <a:cxnSpLocks/>
              <a:stCxn id="80" idx="4"/>
              <a:endCxn id="75"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ACD23D-4F2E-406B-A5A8-E2127C71F02F}"/>
                </a:ext>
              </a:extLst>
            </p:cNvPr>
            <p:cNvCxnSpPr>
              <a:cxnSpLocks/>
              <a:stCxn id="79" idx="3"/>
              <a:endCxn id="75"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00820C2-DB84-45A7-BBCA-04606D0A11C1}"/>
                </a:ext>
              </a:extLst>
            </p:cNvPr>
            <p:cNvCxnSpPr>
              <a:cxnSpLocks/>
              <a:stCxn id="79" idx="2"/>
              <a:endCxn id="80"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C0AA88-8F30-4D3E-B5F9-75B35A47718F}"/>
                </a:ext>
              </a:extLst>
            </p:cNvPr>
            <p:cNvCxnSpPr>
              <a:cxnSpLocks/>
              <a:stCxn id="79" idx="1"/>
              <a:endCxn id="81"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2FC2FD9-01CB-4D14-BD97-8FAA54420228}"/>
                </a:ext>
              </a:extLst>
            </p:cNvPr>
            <p:cNvCxnSpPr>
              <a:cxnSpLocks/>
              <a:stCxn id="77" idx="1"/>
              <a:endCxn id="81"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3488574-B736-48E7-8862-6EC14F597A52}"/>
                </a:ext>
              </a:extLst>
            </p:cNvPr>
            <p:cNvCxnSpPr>
              <a:cxnSpLocks/>
              <a:stCxn id="77" idx="0"/>
              <a:endCxn id="78"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8FC0805-6617-4282-A4EC-5681979E0ECF}"/>
                </a:ext>
              </a:extLst>
            </p:cNvPr>
            <p:cNvCxnSpPr>
              <a:cxnSpLocks/>
              <a:stCxn id="149" idx="7"/>
              <a:endCxn id="214"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552AF10-17A2-40CA-8FAE-393DBAE67FDC}"/>
                </a:ext>
              </a:extLst>
            </p:cNvPr>
            <p:cNvCxnSpPr>
              <a:cxnSpLocks/>
              <a:endCxn id="76"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53A0CBE-5425-4EEF-8C79-D2A4CDFE0087}"/>
                </a:ext>
              </a:extLst>
            </p:cNvPr>
            <p:cNvCxnSpPr>
              <a:cxnSpLocks/>
              <a:stCxn id="149" idx="0"/>
              <a:endCxn id="213"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DC92F44-5A2D-4D2A-AC22-44EDE0E9780F}"/>
                </a:ext>
              </a:extLst>
            </p:cNvPr>
            <p:cNvCxnSpPr>
              <a:cxnSpLocks/>
              <a:stCxn id="161" idx="0"/>
              <a:endCxn id="212"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D1F59CC-9F6D-409E-85EE-1E8FF91F7A10}"/>
                </a:ext>
              </a:extLst>
            </p:cNvPr>
            <p:cNvCxnSpPr>
              <a:cxnSpLocks/>
              <a:stCxn id="161" idx="1"/>
              <a:endCxn id="78"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3D86B92-CA1A-4B58-AFDF-61E3CEE8FD29}"/>
                </a:ext>
              </a:extLst>
            </p:cNvPr>
            <p:cNvCxnSpPr>
              <a:cxnSpLocks/>
              <a:stCxn id="78" idx="2"/>
              <a:endCxn id="81"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049A67-6896-4534-9F74-9761B7AED830}"/>
                </a:ext>
              </a:extLst>
            </p:cNvPr>
            <p:cNvCxnSpPr>
              <a:cxnSpLocks/>
              <a:stCxn id="77" idx="2"/>
              <a:endCxn id="79"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34BFB0B-ECEA-4EBA-9214-12B78FFF0215}"/>
                </a:ext>
              </a:extLst>
            </p:cNvPr>
            <p:cNvCxnSpPr>
              <a:cxnSpLocks/>
              <a:stCxn id="76" idx="1"/>
              <a:endCxn id="79"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9E77413-84EA-4708-8F56-F4835C50567D}"/>
                </a:ext>
              </a:extLst>
            </p:cNvPr>
            <p:cNvCxnSpPr>
              <a:cxnSpLocks/>
              <a:stCxn id="76" idx="3"/>
              <a:endCxn id="93"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C0AB6CE-3E2D-4F84-BE9F-92D268FD958F}"/>
                </a:ext>
              </a:extLst>
            </p:cNvPr>
            <p:cNvCxnSpPr>
              <a:cxnSpLocks/>
              <a:stCxn id="79" idx="4"/>
              <a:endCxn id="93"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6957BFA-CA25-48E0-8413-F85EA39F4C86}"/>
                </a:ext>
              </a:extLst>
            </p:cNvPr>
            <p:cNvCxnSpPr>
              <a:cxnSpLocks/>
              <a:stCxn id="75" idx="5"/>
              <a:endCxn id="93"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4006D20-08DD-4545-BCA9-EFE3F27595DE}"/>
                </a:ext>
              </a:extLst>
            </p:cNvPr>
            <p:cNvCxnSpPr>
              <a:cxnSpLocks/>
              <a:stCxn id="76" idx="7"/>
              <a:endCxn id="77"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BAEECE7-0370-4D79-A10B-B127915D50C0}"/>
                </a:ext>
              </a:extLst>
            </p:cNvPr>
            <p:cNvCxnSpPr>
              <a:cxnSpLocks/>
              <a:stCxn id="74" idx="7"/>
              <a:endCxn id="80"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2CACA70-3195-4F12-9A0E-A03B1E8B0B72}"/>
                </a:ext>
              </a:extLst>
            </p:cNvPr>
            <p:cNvCxnSpPr>
              <a:cxnSpLocks/>
              <a:endCxn id="76"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F9A0CF29-7E7D-4415-955A-09F2426386E1}"/>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0578A5C-1F01-4CA3-B7F5-AC6FD08AB58B}"/>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0E373F0-803F-47DA-87A5-C49157314A49}"/>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93A239E2-9DA2-4181-B0B9-EA01621430E6}"/>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C8CAE03-0F09-4226-B3DB-814D99B49CF1}"/>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C265633-D48A-4984-9025-BBD3E52BBDFD}"/>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4EC04EB0-6848-49E9-B0BA-E367F83C5991}"/>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D1B0A5F-61CF-48E9-B091-D65275F73047}"/>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2E4B71BA-CEE3-4199-A6EE-29E3C7CDEC8D}"/>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49302C2-F326-4081-B4F7-33A3D4932BAF}"/>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D64FF31-A5D4-4F30-AF57-97FBA6A55F8D}"/>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F1A27F02-C0D0-43A9-8120-3E99FA8AB8DB}"/>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AEBFF7A-79AB-4703-BBC7-557395A2E875}"/>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9437B5C-8938-48D9-AD43-72E9DCEA5558}"/>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D3FEB664-BE2F-4CA5-B33F-191CA498D62B}"/>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E54A5C6C-3325-4FDB-9890-E62D89C2225E}"/>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1E4D3BA3-EA8D-4529-8ECF-507EC98AFAB7}"/>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EE41EF2B-C5E8-4A60-BFBD-85621920A25B}"/>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B7B1FEF-CD0A-4E0C-A130-9525DFCBF440}"/>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78748288-C12D-44B0-BE2B-36E5C262034E}"/>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C1A87C0B-63C2-476D-BBBF-EF1B21DF24CC}"/>
                </a:ext>
              </a:extLst>
            </p:cNvPr>
            <p:cNvCxnSpPr>
              <a:cxnSpLocks/>
              <a:stCxn id="84" idx="2"/>
              <a:endCxn id="66"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803EB28-A9C8-4470-9F9B-4AE805126ADA}"/>
                </a:ext>
              </a:extLst>
            </p:cNvPr>
            <p:cNvCxnSpPr>
              <a:cxnSpLocks/>
              <a:stCxn id="67" idx="4"/>
              <a:endCxn id="68"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3425DCB6-6A11-4D27-B704-878D16B6C27E}"/>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606090CA-A219-4B53-B9F2-90DB6D82C0FB}"/>
                </a:ext>
              </a:extLst>
            </p:cNvPr>
            <p:cNvCxnSpPr>
              <a:cxnSpLocks/>
              <a:stCxn id="87"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C0A3B4B-E254-4380-BEA5-E1713DFD8C9A}"/>
                </a:ext>
              </a:extLst>
            </p:cNvPr>
            <p:cNvCxnSpPr>
              <a:cxnSpLocks/>
              <a:stCxn id="87"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D4D7E61-8DA7-4AE9-A14D-584346C15ACC}"/>
                </a:ext>
              </a:extLst>
            </p:cNvPr>
            <p:cNvCxnSpPr>
              <a:cxnSpLocks/>
              <a:stCxn id="87"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8652454-F35B-4869-8467-07A96C5C5D3E}"/>
                </a:ext>
              </a:extLst>
            </p:cNvPr>
            <p:cNvCxnSpPr>
              <a:cxnSpLocks/>
              <a:endCxn id="67"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2" name="Chord 91">
              <a:extLst>
                <a:ext uri="{FF2B5EF4-FFF2-40B4-BE49-F238E27FC236}">
                  <a16:creationId xmlns:a16="http://schemas.microsoft.com/office/drawing/2014/main" id="{25E71840-1B2B-40B3-9A6C-37271BE8D491}"/>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Chord 92">
              <a:extLst>
                <a:ext uri="{FF2B5EF4-FFF2-40B4-BE49-F238E27FC236}">
                  <a16:creationId xmlns:a16="http://schemas.microsoft.com/office/drawing/2014/main" id="{603D1F3D-C1F7-438E-8BCE-BE6D69305C76}"/>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D9F205BD-2C8B-43BC-98D2-709102ABF2F5}"/>
                </a:ext>
              </a:extLst>
            </p:cNvPr>
            <p:cNvCxnSpPr>
              <a:cxnSpLocks/>
              <a:stCxn id="92" idx="1"/>
              <a:endCxn id="74"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D712903-4B0D-4856-8951-8C9DE97B17D9}"/>
                </a:ext>
              </a:extLst>
            </p:cNvPr>
            <p:cNvCxnSpPr>
              <a:cxnSpLocks/>
              <a:endCxn id="146"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937B2C4-5F7B-4004-9E30-556DB06E9D08}"/>
                </a:ext>
              </a:extLst>
            </p:cNvPr>
            <p:cNvCxnSpPr>
              <a:cxnSpLocks/>
              <a:endCxn id="161"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2B5747D-7248-4A7A-BFBF-0DCF6003F6DA}"/>
                </a:ext>
              </a:extLst>
            </p:cNvPr>
            <p:cNvCxnSpPr>
              <a:cxnSpLocks/>
              <a:stCxn id="146" idx="0"/>
              <a:endCxn id="161"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8997E36-E756-4E00-A545-4959E5D5E074}"/>
                </a:ext>
              </a:extLst>
            </p:cNvPr>
            <p:cNvCxnSpPr>
              <a:cxnSpLocks/>
              <a:stCxn id="212" idx="2"/>
              <a:endCxn id="148"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FAED0D6-FBED-484D-A9C3-D7D92ACACE81}"/>
                </a:ext>
              </a:extLst>
            </p:cNvPr>
            <p:cNvCxnSpPr>
              <a:cxnSpLocks/>
              <a:stCxn id="146" idx="7"/>
              <a:endCxn id="148"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97BA021-07A9-4526-882A-D5E3A52ED095}"/>
                </a:ext>
              </a:extLst>
            </p:cNvPr>
            <p:cNvCxnSpPr>
              <a:cxnSpLocks/>
              <a:endCxn id="161"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9F84AE7-9CF7-4119-A8B0-097CBD106329}"/>
                </a:ext>
              </a:extLst>
            </p:cNvPr>
            <p:cNvCxnSpPr>
              <a:cxnSpLocks/>
              <a:stCxn id="161" idx="6"/>
              <a:endCxn id="148"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E96F9A7-F64E-47B1-9D35-77A46EF68E24}"/>
                </a:ext>
              </a:extLst>
            </p:cNvPr>
            <p:cNvCxnSpPr>
              <a:cxnSpLocks/>
              <a:stCxn id="147" idx="0"/>
              <a:endCxn id="148"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D87D556-8B8C-4018-AF9F-7882F06508A2}"/>
                </a:ext>
              </a:extLst>
            </p:cNvPr>
            <p:cNvCxnSpPr>
              <a:cxnSpLocks/>
              <a:stCxn id="150" idx="1"/>
              <a:endCxn id="148"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FBA1BA1-4EFB-442C-A893-3A7E360D2E6B}"/>
                </a:ext>
              </a:extLst>
            </p:cNvPr>
            <p:cNvCxnSpPr>
              <a:cxnSpLocks/>
              <a:stCxn id="150" idx="0"/>
              <a:endCxn id="149"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B7EB176-CE51-40A5-AAF5-2D95CE201F7A}"/>
                </a:ext>
              </a:extLst>
            </p:cNvPr>
            <p:cNvCxnSpPr>
              <a:cxnSpLocks/>
              <a:stCxn id="149" idx="2"/>
              <a:endCxn id="148"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CE37FAB-0B9D-4046-B13E-BF9E43EE27E3}"/>
                </a:ext>
              </a:extLst>
            </p:cNvPr>
            <p:cNvCxnSpPr>
              <a:cxnSpLocks/>
              <a:stCxn id="149" idx="7"/>
              <a:endCxn id="157"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161F570-896F-4130-94FA-CD97F0B6A1E2}"/>
                </a:ext>
              </a:extLst>
            </p:cNvPr>
            <p:cNvCxnSpPr>
              <a:cxnSpLocks/>
              <a:stCxn id="149" idx="6"/>
              <a:endCxn id="156"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45505DD-0AE8-4F43-B924-A4C7E3681C1D}"/>
                </a:ext>
              </a:extLst>
            </p:cNvPr>
            <p:cNvCxnSpPr>
              <a:cxnSpLocks/>
              <a:stCxn id="156" idx="7"/>
              <a:endCxn id="157"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CC3C596-8AF1-4764-A921-656F3A3415F5}"/>
                </a:ext>
              </a:extLst>
            </p:cNvPr>
            <p:cNvCxnSpPr>
              <a:cxnSpLocks/>
              <a:stCxn id="213" idx="1"/>
              <a:endCxn id="148"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090B441-2210-4622-847D-F558ABA9CA4D}"/>
                </a:ext>
              </a:extLst>
            </p:cNvPr>
            <p:cNvCxnSpPr>
              <a:cxnSpLocks/>
              <a:endCxn id="146"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E9D913C-2266-4C7F-8D60-95A919BB2513}"/>
                </a:ext>
              </a:extLst>
            </p:cNvPr>
            <p:cNvCxnSpPr>
              <a:cxnSpLocks/>
              <a:stCxn id="147" idx="2"/>
              <a:endCxn id="146"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31B2045-6B0E-4746-A932-3206CA869813}"/>
                </a:ext>
              </a:extLst>
            </p:cNvPr>
            <p:cNvCxnSpPr>
              <a:cxnSpLocks/>
              <a:stCxn id="162" idx="0"/>
              <a:endCxn id="146"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51C700C-5DF3-4643-B077-623C789B67EC}"/>
                </a:ext>
              </a:extLst>
            </p:cNvPr>
            <p:cNvCxnSpPr>
              <a:cxnSpLocks/>
              <a:endCxn id="146"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62D7FA2-0EC2-4A54-BE42-44C27BF0F090}"/>
                </a:ext>
              </a:extLst>
            </p:cNvPr>
            <p:cNvCxnSpPr>
              <a:cxnSpLocks/>
              <a:stCxn id="162" idx="2"/>
              <a:endCxn id="147"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A4F23A0-6056-4A02-997B-D36D2B5B2F1E}"/>
                </a:ext>
              </a:extLst>
            </p:cNvPr>
            <p:cNvCxnSpPr>
              <a:cxnSpLocks/>
              <a:stCxn id="150" idx="2"/>
              <a:endCxn id="147"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FE5CC08-9887-4BE7-B0F4-E8306DCD1A84}"/>
                </a:ext>
              </a:extLst>
            </p:cNvPr>
            <p:cNvCxnSpPr>
              <a:cxnSpLocks/>
              <a:stCxn id="150"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FFF8BCE-6CCB-483E-90C3-CF8770771674}"/>
                </a:ext>
              </a:extLst>
            </p:cNvPr>
            <p:cNvCxnSpPr>
              <a:cxnSpLocks/>
              <a:stCxn id="151"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C62B022-52EF-42FB-A01D-8449A16414F5}"/>
                </a:ext>
              </a:extLst>
            </p:cNvPr>
            <p:cNvCxnSpPr>
              <a:cxnSpLocks/>
              <a:stCxn id="151" idx="2"/>
              <a:endCxn id="150"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109D186-B0FC-4E42-AF7E-CA05D1676E99}"/>
                </a:ext>
              </a:extLst>
            </p:cNvPr>
            <p:cNvCxnSpPr>
              <a:cxnSpLocks/>
              <a:stCxn id="156" idx="4"/>
              <a:endCxn id="151"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2A9EFED-3B59-44E0-BBD8-5B029509752F}"/>
                </a:ext>
              </a:extLst>
            </p:cNvPr>
            <p:cNvCxnSpPr>
              <a:cxnSpLocks/>
              <a:stCxn id="155" idx="3"/>
              <a:endCxn id="151"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8FA5C67-3B3F-4363-8163-52654A4C0E85}"/>
                </a:ext>
              </a:extLst>
            </p:cNvPr>
            <p:cNvCxnSpPr>
              <a:cxnSpLocks/>
              <a:stCxn id="155" idx="2"/>
              <a:endCxn id="156"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9F634F9-46E6-43C3-AACC-7846717EFFFC}"/>
                </a:ext>
              </a:extLst>
            </p:cNvPr>
            <p:cNvCxnSpPr>
              <a:cxnSpLocks/>
              <a:stCxn id="155" idx="1"/>
              <a:endCxn id="157"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E407357-6AA2-436F-8820-703F22FE2F1E}"/>
                </a:ext>
              </a:extLst>
            </p:cNvPr>
            <p:cNvCxnSpPr>
              <a:cxnSpLocks/>
              <a:stCxn id="153" idx="1"/>
              <a:endCxn id="157"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43ED58E-1BF5-4611-8E8C-AC8C9192C4E5}"/>
                </a:ext>
              </a:extLst>
            </p:cNvPr>
            <p:cNvCxnSpPr>
              <a:cxnSpLocks/>
              <a:stCxn id="153" idx="0"/>
              <a:endCxn id="154"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E5E9E1C-C166-4570-ABF1-3C31D744B687}"/>
                </a:ext>
              </a:extLst>
            </p:cNvPr>
            <p:cNvCxnSpPr>
              <a:cxnSpLocks/>
              <a:stCxn id="159" idx="0"/>
              <a:endCxn id="158"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0D7E7D3-3A82-48B0-B861-6143303D001D}"/>
                </a:ext>
              </a:extLst>
            </p:cNvPr>
            <p:cNvCxnSpPr>
              <a:cxnSpLocks/>
              <a:stCxn id="187" idx="7"/>
              <a:endCxn id="158"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AD4F134-8462-4C86-B7EC-C4F9765BC55A}"/>
                </a:ext>
              </a:extLst>
            </p:cNvPr>
            <p:cNvCxnSpPr>
              <a:cxnSpLocks/>
              <a:endCxn id="159"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A09DFC11-0459-4191-8092-01CF2FF696B5}"/>
                </a:ext>
              </a:extLst>
            </p:cNvPr>
            <p:cNvCxnSpPr>
              <a:cxnSpLocks/>
              <a:stCxn id="186" idx="5"/>
              <a:endCxn id="160"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ED7E41B-B092-490F-B0E3-16DA3F812FD0}"/>
                </a:ext>
              </a:extLst>
            </p:cNvPr>
            <p:cNvCxnSpPr>
              <a:cxnSpLocks/>
              <a:endCxn id="160"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83225FC-EB05-4F81-9093-F182D7A25D2B}"/>
                </a:ext>
              </a:extLst>
            </p:cNvPr>
            <p:cNvCxnSpPr>
              <a:cxnSpLocks/>
              <a:stCxn id="160"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10C58C2-7623-4393-86D6-E47848C14C1C}"/>
                </a:ext>
              </a:extLst>
            </p:cNvPr>
            <p:cNvCxnSpPr>
              <a:cxnSpLocks/>
              <a:stCxn id="160" idx="3"/>
              <a:endCxn id="152"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D2129BA8-3618-4774-B4D6-16EA3693E6BC}"/>
                </a:ext>
              </a:extLst>
            </p:cNvPr>
            <p:cNvCxnSpPr>
              <a:cxnSpLocks/>
              <a:stCxn id="160" idx="1"/>
              <a:endCxn id="153"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5A7FC49-4454-4B65-9406-6A7FFA24A740}"/>
                </a:ext>
              </a:extLst>
            </p:cNvPr>
            <p:cNvCxnSpPr>
              <a:cxnSpLocks/>
              <a:stCxn id="159" idx="2"/>
              <a:endCxn id="153"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6A9FE50-AA52-4C16-9F12-807D87990E41}"/>
                </a:ext>
              </a:extLst>
            </p:cNvPr>
            <p:cNvCxnSpPr>
              <a:cxnSpLocks/>
              <a:stCxn id="158" idx="3"/>
              <a:endCxn id="153"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22A69EAC-DA43-4F65-9936-9A32799C131F}"/>
                </a:ext>
              </a:extLst>
            </p:cNvPr>
            <p:cNvCxnSpPr>
              <a:cxnSpLocks/>
              <a:stCxn id="158" idx="2"/>
              <a:endCxn id="154"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9259B35-245D-4C18-9724-6921D8FA1105}"/>
                </a:ext>
              </a:extLst>
            </p:cNvPr>
            <p:cNvCxnSpPr>
              <a:cxnSpLocks/>
              <a:stCxn id="154" idx="1"/>
              <a:endCxn id="157"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7A1B6C8-C3DE-468D-A737-18D8C2A4C922}"/>
                </a:ext>
              </a:extLst>
            </p:cNvPr>
            <p:cNvCxnSpPr>
              <a:cxnSpLocks/>
              <a:stCxn id="153" idx="2"/>
              <a:endCxn id="155"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50537A9-2D9F-48D8-BD59-C5898BEBA838}"/>
                </a:ext>
              </a:extLst>
            </p:cNvPr>
            <p:cNvCxnSpPr>
              <a:cxnSpLocks/>
              <a:stCxn id="152" idx="1"/>
              <a:endCxn id="155"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B43C7C8-3746-418F-90FA-7A96DAB1FC14}"/>
                </a:ext>
              </a:extLst>
            </p:cNvPr>
            <p:cNvCxnSpPr>
              <a:cxnSpLocks/>
              <a:stCxn id="152" idx="3"/>
              <a:endCxn id="163"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4A2C4E6-B263-44A7-9A68-5CF0C2D966AB}"/>
                </a:ext>
              </a:extLst>
            </p:cNvPr>
            <p:cNvCxnSpPr>
              <a:cxnSpLocks/>
              <a:stCxn id="155" idx="4"/>
              <a:endCxn id="163"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2C6B7800-CED1-4BA7-87E6-51F11A328BB7}"/>
                </a:ext>
              </a:extLst>
            </p:cNvPr>
            <p:cNvCxnSpPr>
              <a:cxnSpLocks/>
              <a:stCxn id="151" idx="5"/>
              <a:endCxn id="163"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6488D0B-2F30-41A1-BE05-78F6BBA0431E}"/>
                </a:ext>
              </a:extLst>
            </p:cNvPr>
            <p:cNvCxnSpPr>
              <a:cxnSpLocks/>
              <a:stCxn id="152" idx="7"/>
              <a:endCxn id="153"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941AC601-F893-4833-B52B-637204D6D7C2}"/>
                </a:ext>
              </a:extLst>
            </p:cNvPr>
            <p:cNvCxnSpPr>
              <a:cxnSpLocks/>
              <a:stCxn id="150" idx="7"/>
              <a:endCxn id="156"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84555B86-ACC4-4CA3-862E-D5BCBE099CE1}"/>
                </a:ext>
              </a:extLst>
            </p:cNvPr>
            <p:cNvCxnSpPr>
              <a:cxnSpLocks/>
              <a:endCxn id="152"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F74C763-6E41-473E-B2ED-73DB004F6E45}"/>
                </a:ext>
              </a:extLst>
            </p:cNvPr>
            <p:cNvCxnSpPr>
              <a:cxnSpLocks/>
              <a:stCxn id="160" idx="7"/>
              <a:endCxn id="159"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D6392FD1-9045-48BB-93C2-0BEAD8050153}"/>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74A5893B-84F8-48B5-A1E8-610605AB0C0D}"/>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017DEC8B-A91A-42CD-A61B-ABECDB443C1C}"/>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6169EE61-E3F3-4AF1-8653-16D944AC2A4C}"/>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32A5BDA8-87C7-4369-A70E-6CA51AD0ABB9}"/>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8FA253E1-5A05-458A-B2DB-1497A0F51A72}"/>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6A82F371-5327-441C-83EB-7FD884947BA9}"/>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6D0D9368-C5CE-43B2-AC02-81744DFFF67C}"/>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0DF74E1D-370D-442F-BBAA-D960BE08419F}"/>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192EBC37-A56F-4DCF-8046-CCD35AFEF199}"/>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76BE6139-F9FD-4B62-BED5-C04A98F19700}"/>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E751D85A-A524-4910-B61D-3E1D10DB1F79}"/>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FB27D89B-5F87-4F01-ADC2-F41774A0CE35}"/>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ED270F7E-310A-4AC0-A3BE-8D7303B224D9}"/>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D76AA8B9-E108-404F-AB2E-A91C556E1660}"/>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3B11DC06-FEB0-47F2-9896-E3228EDC5D14}"/>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hord 161">
              <a:extLst>
                <a:ext uri="{FF2B5EF4-FFF2-40B4-BE49-F238E27FC236}">
                  <a16:creationId xmlns:a16="http://schemas.microsoft.com/office/drawing/2014/main" id="{164BA7C1-A6CD-4257-B87D-703B53F710A4}"/>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Chord 162">
              <a:extLst>
                <a:ext uri="{FF2B5EF4-FFF2-40B4-BE49-F238E27FC236}">
                  <a16:creationId xmlns:a16="http://schemas.microsoft.com/office/drawing/2014/main" id="{F8B12F72-0FCF-4F5B-8CC0-E2D1C964BB5D}"/>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4802769C-D9C1-4BE6-9398-C7049A9A6CE4}"/>
                </a:ext>
              </a:extLst>
            </p:cNvPr>
            <p:cNvCxnSpPr>
              <a:cxnSpLocks/>
              <a:stCxn id="162" idx="1"/>
              <a:endCxn id="150"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9021708-D294-4A2C-8E5D-81F2E2E6C893}"/>
                </a:ext>
              </a:extLst>
            </p:cNvPr>
            <p:cNvCxnSpPr>
              <a:cxnSpLocks/>
              <a:stCxn id="184" idx="6"/>
              <a:endCxn id="158"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551B6A5-E491-4F1C-8FFE-F56972DAA980}"/>
                </a:ext>
              </a:extLst>
            </p:cNvPr>
            <p:cNvCxnSpPr>
              <a:cxnSpLocks/>
              <a:stCxn id="181" idx="4"/>
              <a:endCxn id="187"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FF3D83DD-26DF-4E65-8316-A5CE359963B8}"/>
                </a:ext>
              </a:extLst>
            </p:cNvPr>
            <p:cNvCxnSpPr>
              <a:cxnSpLocks/>
              <a:stCxn id="187" idx="4"/>
              <a:endCxn id="186"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15B13BE-94B4-4BAC-90E4-DE1DD061E339}"/>
                </a:ext>
              </a:extLst>
            </p:cNvPr>
            <p:cNvCxnSpPr>
              <a:cxnSpLocks/>
              <a:stCxn id="185"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D8A94D2-B5DF-46AE-8F07-89C75A8D49DD}"/>
                </a:ext>
              </a:extLst>
            </p:cNvPr>
            <p:cNvCxnSpPr>
              <a:cxnSpLocks/>
              <a:stCxn id="185" idx="0"/>
              <a:endCxn id="186"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195AC21-3617-444E-9A01-1AAA2815269B}"/>
                </a:ext>
              </a:extLst>
            </p:cNvPr>
            <p:cNvCxnSpPr>
              <a:cxnSpLocks/>
              <a:stCxn id="195" idx="1"/>
              <a:endCxn id="181"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05F6D37-5470-4028-9436-7209A75512E1}"/>
                </a:ext>
              </a:extLst>
            </p:cNvPr>
            <p:cNvCxnSpPr>
              <a:cxnSpLocks/>
              <a:stCxn id="186" idx="2"/>
              <a:endCxn id="195"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382E231-E3E8-4E16-9000-D7655E2D376E}"/>
                </a:ext>
              </a:extLst>
            </p:cNvPr>
            <p:cNvCxnSpPr>
              <a:cxnSpLocks/>
              <a:stCxn id="185"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FCA97133-B217-40DF-A1D2-2D165304B25E}"/>
                </a:ext>
              </a:extLst>
            </p:cNvPr>
            <p:cNvCxnSpPr>
              <a:cxnSpLocks/>
              <a:stCxn id="158" idx="1"/>
              <a:endCxn id="65"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E149D75-E84A-4494-BFCB-51C292A77F56}"/>
                </a:ext>
              </a:extLst>
            </p:cNvPr>
            <p:cNvCxnSpPr>
              <a:cxnSpLocks/>
              <a:stCxn id="183" idx="6"/>
              <a:endCxn id="182"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F290C8B-C344-4CA5-9C78-976651E7C62E}"/>
                </a:ext>
              </a:extLst>
            </p:cNvPr>
            <p:cNvCxnSpPr>
              <a:cxnSpLocks/>
              <a:stCxn id="181" idx="7"/>
              <a:endCxn id="183"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05B6568-DE50-4CA6-9732-D27F78215026}"/>
                </a:ext>
              </a:extLst>
            </p:cNvPr>
            <p:cNvCxnSpPr>
              <a:cxnSpLocks/>
              <a:stCxn id="181" idx="5"/>
              <a:endCxn id="184"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A39E2CF-92C6-4465-85B1-50468F8B20D9}"/>
                </a:ext>
              </a:extLst>
            </p:cNvPr>
            <p:cNvCxnSpPr>
              <a:cxnSpLocks/>
              <a:stCxn id="182" idx="3"/>
              <a:endCxn id="184"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E4972A8-F985-4732-81CD-07ECEEE6DC1C}"/>
                </a:ext>
              </a:extLst>
            </p:cNvPr>
            <p:cNvCxnSpPr>
              <a:cxnSpLocks/>
              <a:stCxn id="184" idx="4"/>
              <a:endCxn id="187"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13DAC1A-194E-4AAB-85F9-1456DF72A876}"/>
                </a:ext>
              </a:extLst>
            </p:cNvPr>
            <p:cNvCxnSpPr>
              <a:cxnSpLocks/>
              <a:stCxn id="160" idx="2"/>
              <a:endCxn id="185"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B825BC29-DEF3-41A7-BF53-FD9085FC4E61}"/>
                </a:ext>
              </a:extLst>
            </p:cNvPr>
            <p:cNvCxnSpPr>
              <a:cxnSpLocks/>
              <a:endCxn id="185"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88CEC832-4F52-4CBB-9B58-CA81782A806E}"/>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75123150-2F10-4BC4-914B-7927A0C1A3E6}"/>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523799C1-0503-4F71-B3FF-55AE5D3CD045}"/>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9919265B-C5BA-48EA-85C5-7968387D7843}"/>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C21B4C3C-F660-4265-B3FA-A1CB00AFAB3F}"/>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642B8F1A-0768-470A-A68A-DD9E149866F1}"/>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7EF51067-F1C5-433F-8771-1BAFEAA1E36B}"/>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8" name="Straight Connector 187">
              <a:extLst>
                <a:ext uri="{FF2B5EF4-FFF2-40B4-BE49-F238E27FC236}">
                  <a16:creationId xmlns:a16="http://schemas.microsoft.com/office/drawing/2014/main" id="{504EA11B-11BC-4159-82E0-D8D63F7F627C}"/>
                </a:ext>
              </a:extLst>
            </p:cNvPr>
            <p:cNvCxnSpPr>
              <a:cxnSpLocks/>
              <a:stCxn id="187"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3DFA702-7AE3-4B71-BBEE-75FAEDDBE33C}"/>
                </a:ext>
              </a:extLst>
            </p:cNvPr>
            <p:cNvCxnSpPr>
              <a:cxnSpLocks/>
              <a:stCxn id="183" idx="4"/>
              <a:endCxn id="184"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0" name="Oval 189">
              <a:extLst>
                <a:ext uri="{FF2B5EF4-FFF2-40B4-BE49-F238E27FC236}">
                  <a16:creationId xmlns:a16="http://schemas.microsoft.com/office/drawing/2014/main" id="{63AD05E3-9842-4CBB-A46A-59D354155606}"/>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C6EE767E-47D9-42B0-8333-596DA589E780}"/>
                </a:ext>
              </a:extLst>
            </p:cNvPr>
            <p:cNvCxnSpPr>
              <a:cxnSpLocks/>
              <a:stCxn id="190" idx="3"/>
              <a:endCxn id="154"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DD5FDA8-E86D-4328-978E-B577F68D00E6}"/>
                </a:ext>
              </a:extLst>
            </p:cNvPr>
            <p:cNvCxnSpPr>
              <a:cxnSpLocks/>
              <a:stCxn id="190" idx="2"/>
              <a:endCxn id="65"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EF264F46-E2D4-4A35-88F3-E43528E60738}"/>
                </a:ext>
              </a:extLst>
            </p:cNvPr>
            <p:cNvCxnSpPr>
              <a:cxnSpLocks/>
              <a:stCxn id="183" idx="7"/>
              <a:endCxn id="67"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EF86C4E-FD56-424C-91C5-659F17251E60}"/>
                </a:ext>
              </a:extLst>
            </p:cNvPr>
            <p:cNvCxnSpPr>
              <a:cxnSpLocks/>
              <a:endCxn id="183"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5" name="Chord 194">
              <a:extLst>
                <a:ext uri="{FF2B5EF4-FFF2-40B4-BE49-F238E27FC236}">
                  <a16:creationId xmlns:a16="http://schemas.microsoft.com/office/drawing/2014/main" id="{8E10AFBA-D486-47E0-892D-C0621A28346C}"/>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id="{AC5F7B71-AF61-44CB-B68A-1094F3A4CD64}"/>
                </a:ext>
              </a:extLst>
            </p:cNvPr>
            <p:cNvCxnSpPr>
              <a:cxnSpLocks/>
              <a:stCxn id="186"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E34C1EBA-2F51-4B30-AF42-24119CA1F182}"/>
                </a:ext>
              </a:extLst>
            </p:cNvPr>
            <p:cNvCxnSpPr>
              <a:cxnSpLocks/>
              <a:stCxn id="182" idx="6"/>
              <a:endCxn id="65"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FEDBD39C-56B8-4FD6-94F8-400C2195705E}"/>
                </a:ext>
              </a:extLst>
            </p:cNvPr>
            <p:cNvCxnSpPr>
              <a:cxnSpLocks/>
              <a:stCxn id="182" idx="5"/>
              <a:endCxn id="158"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B66FE28-3335-400B-B888-92E14D0D41A1}"/>
                </a:ext>
              </a:extLst>
            </p:cNvPr>
            <p:cNvCxnSpPr>
              <a:cxnSpLocks/>
              <a:stCxn id="67" idx="0"/>
              <a:endCxn id="182"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D1044C19-BC73-4D4E-BC23-E27F89EA45E7}"/>
                </a:ext>
              </a:extLst>
            </p:cNvPr>
            <p:cNvCxnSpPr>
              <a:cxnSpLocks/>
              <a:stCxn id="187" idx="5"/>
              <a:endCxn id="159"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1329B421-98C7-4788-99D4-A097B0871925}"/>
                </a:ext>
              </a:extLst>
            </p:cNvPr>
            <p:cNvCxnSpPr>
              <a:cxnSpLocks/>
              <a:stCxn id="154" idx="7"/>
              <a:endCxn id="65"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AC69FF25-D33E-45F5-95E5-1491E9A7EBC8}"/>
                </a:ext>
              </a:extLst>
            </p:cNvPr>
            <p:cNvCxnSpPr>
              <a:cxnSpLocks/>
              <a:stCxn id="83" idx="7"/>
              <a:endCxn id="190"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88301224-6582-41AD-8392-1DF584355ADD}"/>
                </a:ext>
              </a:extLst>
            </p:cNvPr>
            <p:cNvCxnSpPr>
              <a:cxnSpLocks/>
              <a:stCxn id="157" idx="7"/>
              <a:endCxn id="72"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CEC9C97-C8BE-4AC0-B3F5-9CAF7D949A57}"/>
                </a:ext>
              </a:extLst>
            </p:cNvPr>
            <p:cNvCxnSpPr>
              <a:cxnSpLocks/>
              <a:stCxn id="157" idx="6"/>
              <a:endCxn id="190"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6EADFCC7-1F53-480A-A801-15C2176BACDD}"/>
                </a:ext>
              </a:extLst>
            </p:cNvPr>
            <p:cNvCxnSpPr>
              <a:cxnSpLocks/>
              <a:stCxn id="73" idx="0"/>
              <a:endCxn id="157"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8EECDD7F-DF21-46C0-810A-BEB844A8388C}"/>
                </a:ext>
              </a:extLst>
            </p:cNvPr>
            <p:cNvCxnSpPr>
              <a:cxnSpLocks/>
              <a:stCxn id="213" idx="0"/>
              <a:endCxn id="212"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B713C0A0-A238-4D87-8DF7-5ECFD403B2A7}"/>
                </a:ext>
              </a:extLst>
            </p:cNvPr>
            <p:cNvCxnSpPr>
              <a:cxnSpLocks/>
              <a:stCxn id="81" idx="0"/>
              <a:endCxn id="212"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C179A7A2-26AC-4C11-B1B3-198E75B1EB92}"/>
                </a:ext>
              </a:extLst>
            </p:cNvPr>
            <p:cNvCxnSpPr>
              <a:cxnSpLocks/>
              <a:stCxn id="80" idx="0"/>
              <a:endCxn id="213"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A7616C2A-1A9E-46BF-A054-0512C5601704}"/>
                </a:ext>
              </a:extLst>
            </p:cNvPr>
            <p:cNvCxnSpPr>
              <a:cxnSpLocks/>
              <a:stCxn id="157" idx="1"/>
              <a:endCxn id="214"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EE51F03-6AC4-422F-8679-7DCC39B76190}"/>
                </a:ext>
              </a:extLst>
            </p:cNvPr>
            <p:cNvCxnSpPr>
              <a:cxnSpLocks/>
              <a:stCxn id="73" idx="0"/>
              <a:endCxn id="214"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400C77B-42C1-4E00-AC17-C8B5F447B1E1}"/>
                </a:ext>
              </a:extLst>
            </p:cNvPr>
            <p:cNvCxnSpPr>
              <a:cxnSpLocks/>
              <a:stCxn id="214" idx="7"/>
              <a:endCxn id="213"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2" name="Oval 211">
              <a:extLst>
                <a:ext uri="{FF2B5EF4-FFF2-40B4-BE49-F238E27FC236}">
                  <a16:creationId xmlns:a16="http://schemas.microsoft.com/office/drawing/2014/main" id="{D07EA2FE-D711-49D4-A597-571160AB16D4}"/>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EE63E045-C7F1-403D-8B61-608BEC3BFA98}"/>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33E72CB2-F8E7-49FD-871E-3D54E83CFEC5}"/>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5" name="Straight Connector 214">
              <a:extLst>
                <a:ext uri="{FF2B5EF4-FFF2-40B4-BE49-F238E27FC236}">
                  <a16:creationId xmlns:a16="http://schemas.microsoft.com/office/drawing/2014/main" id="{F989AFB3-B3FC-4155-9AD0-FE5F10BD1D10}"/>
                </a:ext>
              </a:extLst>
            </p:cNvPr>
            <p:cNvCxnSpPr>
              <a:cxnSpLocks/>
              <a:stCxn id="78" idx="0"/>
              <a:endCxn id="212"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492924D-891B-4445-896C-8ADFE6448A3A}"/>
                </a:ext>
              </a:extLst>
            </p:cNvPr>
            <p:cNvCxnSpPr>
              <a:cxnSpLocks/>
              <a:endCxn id="78"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grpSp>
        <p:nvGrpSpPr>
          <p:cNvPr id="389" name="Group 388">
            <a:extLst>
              <a:ext uri="{FF2B5EF4-FFF2-40B4-BE49-F238E27FC236}">
                <a16:creationId xmlns:a16="http://schemas.microsoft.com/office/drawing/2014/main" id="{646DA1A7-7190-4BA9-A8FB-8B1D9D609C1A}"/>
              </a:ext>
            </a:extLst>
          </p:cNvPr>
          <p:cNvGrpSpPr/>
          <p:nvPr userDrawn="1"/>
        </p:nvGrpSpPr>
        <p:grpSpPr>
          <a:xfrm>
            <a:off x="-28777" y="-72822"/>
            <a:ext cx="2634356" cy="1640244"/>
            <a:chOff x="-28777" y="-72822"/>
            <a:chExt cx="2634356" cy="1640244"/>
          </a:xfrm>
        </p:grpSpPr>
        <p:cxnSp>
          <p:nvCxnSpPr>
            <p:cNvPr id="218" name="Straight Connector 217">
              <a:extLst>
                <a:ext uri="{FF2B5EF4-FFF2-40B4-BE49-F238E27FC236}">
                  <a16:creationId xmlns:a16="http://schemas.microsoft.com/office/drawing/2014/main" id="{394A5143-CBA1-4121-99EA-B6A6C717E29B}"/>
                </a:ext>
              </a:extLst>
            </p:cNvPr>
            <p:cNvCxnSpPr>
              <a:cxnSpLocks/>
              <a:stCxn id="280" idx="7"/>
              <a:endCxn id="278" idx="2"/>
            </p:cNvCxnSpPr>
            <p:nvPr userDrawn="1"/>
          </p:nvCxnSpPr>
          <p:spPr>
            <a:xfrm rot="9888766" flipV="1">
              <a:off x="1208367" y="574276"/>
              <a:ext cx="600723" cy="5914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F453E714-239D-4732-86F6-2455DA51FD07}"/>
                </a:ext>
              </a:extLst>
            </p:cNvPr>
            <p:cNvCxnSpPr>
              <a:cxnSpLocks/>
              <a:stCxn id="278" idx="4"/>
              <a:endCxn id="300" idx="1"/>
            </p:cNvCxnSpPr>
            <p:nvPr userDrawn="1"/>
          </p:nvCxnSpPr>
          <p:spPr>
            <a:xfrm rot="9888766">
              <a:off x="993831" y="798494"/>
              <a:ext cx="190127" cy="4560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B3942B7-63E3-4815-9F38-E61C1F1437B5}"/>
                </a:ext>
              </a:extLst>
            </p:cNvPr>
            <p:cNvCxnSpPr>
              <a:cxnSpLocks/>
              <a:stCxn id="283" idx="2"/>
              <a:endCxn id="298" idx="6"/>
            </p:cNvCxnSpPr>
            <p:nvPr userDrawn="1"/>
          </p:nvCxnSpPr>
          <p:spPr>
            <a:xfrm>
              <a:off x="356983" y="366234"/>
              <a:ext cx="472728" cy="1973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5D6F6516-F567-449F-9A97-CD46F0D62E1A}"/>
                </a:ext>
              </a:extLst>
            </p:cNvPr>
            <p:cNvCxnSpPr>
              <a:cxnSpLocks/>
              <a:stCxn id="300" idx="5"/>
              <a:endCxn id="283" idx="1"/>
            </p:cNvCxnSpPr>
            <p:nvPr userDrawn="1"/>
          </p:nvCxnSpPr>
          <p:spPr>
            <a:xfrm flipH="1" flipV="1">
              <a:off x="352822" y="398664"/>
              <a:ext cx="537699" cy="4058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7585D01B-FBC6-4E56-A48D-9C4E017FC7AE}"/>
                </a:ext>
              </a:extLst>
            </p:cNvPr>
            <p:cNvCxnSpPr>
              <a:cxnSpLocks/>
              <a:stCxn id="278" idx="5"/>
              <a:endCxn id="299" idx="1"/>
            </p:cNvCxnSpPr>
            <p:nvPr userDrawn="1"/>
          </p:nvCxnSpPr>
          <p:spPr>
            <a:xfrm rot="9888766">
              <a:off x="625773" y="865810"/>
              <a:ext cx="545961" cy="4608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787714C-4224-417A-AA99-E21095F46BF7}"/>
                </a:ext>
              </a:extLst>
            </p:cNvPr>
            <p:cNvCxnSpPr>
              <a:cxnSpLocks/>
              <a:stCxn id="283" idx="0"/>
              <a:endCxn id="299" idx="4"/>
            </p:cNvCxnSpPr>
            <p:nvPr userDrawn="1"/>
          </p:nvCxnSpPr>
          <p:spPr>
            <a:xfrm>
              <a:off x="326946" y="418653"/>
              <a:ext cx="217472" cy="4872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154B2B4-5347-4035-B42B-19D8005783D9}"/>
                </a:ext>
              </a:extLst>
            </p:cNvPr>
            <p:cNvCxnSpPr>
              <a:cxnSpLocks/>
              <a:stCxn id="300" idx="3"/>
              <a:endCxn id="298" idx="0"/>
            </p:cNvCxnSpPr>
            <p:nvPr userDrawn="1"/>
          </p:nvCxnSpPr>
          <p:spPr>
            <a:xfrm rot="9888766" flipH="1">
              <a:off x="900057" y="589344"/>
              <a:ext cx="6741" cy="2078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923734C-7685-48BB-9F00-0E8FBC1CBE3B}"/>
                </a:ext>
              </a:extLst>
            </p:cNvPr>
            <p:cNvCxnSpPr>
              <a:cxnSpLocks/>
              <a:stCxn id="278" idx="6"/>
              <a:endCxn id="287" idx="2"/>
            </p:cNvCxnSpPr>
            <p:nvPr userDrawn="1"/>
          </p:nvCxnSpPr>
          <p:spPr>
            <a:xfrm flipH="1" flipV="1">
              <a:off x="694963" y="1213621"/>
              <a:ext cx="532965" cy="639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ADF22676-2528-409D-9F4A-DE964A8332A9}"/>
                </a:ext>
              </a:extLst>
            </p:cNvPr>
            <p:cNvCxnSpPr>
              <a:cxnSpLocks/>
              <a:stCxn id="283" idx="7"/>
              <a:endCxn id="285" idx="3"/>
            </p:cNvCxnSpPr>
            <p:nvPr userDrawn="1"/>
          </p:nvCxnSpPr>
          <p:spPr>
            <a:xfrm flipH="1">
              <a:off x="199571" y="414492"/>
              <a:ext cx="94946" cy="7143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30032AED-995E-4E1E-A061-A59C21934E43}"/>
                </a:ext>
              </a:extLst>
            </p:cNvPr>
            <p:cNvCxnSpPr>
              <a:cxnSpLocks/>
              <a:stCxn id="300" idx="6"/>
              <a:endCxn id="299" idx="2"/>
            </p:cNvCxnSpPr>
            <p:nvPr userDrawn="1"/>
          </p:nvCxnSpPr>
          <p:spPr>
            <a:xfrm rot="9888766" flipV="1">
              <a:off x="569919" y="867396"/>
              <a:ext cx="325630" cy="150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C4237091-745C-45D6-B633-F5946211842D}"/>
                </a:ext>
              </a:extLst>
            </p:cNvPr>
            <p:cNvCxnSpPr>
              <a:cxnSpLocks/>
              <a:stCxn id="282" idx="0"/>
              <a:endCxn id="298" idx="4"/>
            </p:cNvCxnSpPr>
            <p:nvPr userDrawn="1"/>
          </p:nvCxnSpPr>
          <p:spPr>
            <a:xfrm>
              <a:off x="809265" y="86803"/>
              <a:ext cx="48947" cy="427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35F946B6-EE6E-4F2C-9ECA-B67161D2BB9B}"/>
                </a:ext>
              </a:extLst>
            </p:cNvPr>
            <p:cNvCxnSpPr>
              <a:cxnSpLocks/>
              <a:stCxn id="299" idx="6"/>
              <a:endCxn id="285" idx="2"/>
            </p:cNvCxnSpPr>
            <p:nvPr userDrawn="1"/>
          </p:nvCxnSpPr>
          <p:spPr>
            <a:xfrm rot="9888766" flipV="1">
              <a:off x="195812" y="982956"/>
              <a:ext cx="352331" cy="126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E3C68231-6833-4A71-8D70-2FDA785E75BD}"/>
                </a:ext>
              </a:extLst>
            </p:cNvPr>
            <p:cNvCxnSpPr>
              <a:cxnSpLocks/>
              <a:stCxn id="284" idx="0"/>
              <a:endCxn id="285" idx="4"/>
            </p:cNvCxnSpPr>
            <p:nvPr userDrawn="1"/>
          </p:nvCxnSpPr>
          <p:spPr>
            <a:xfrm>
              <a:off x="19075" y="733170"/>
              <a:ext cx="149723" cy="3917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D9CD7D0-0695-45E6-A5B2-E61BCA117D51}"/>
                </a:ext>
              </a:extLst>
            </p:cNvPr>
            <p:cNvCxnSpPr>
              <a:cxnSpLocks/>
              <a:stCxn id="287" idx="1"/>
              <a:endCxn id="285" idx="5"/>
            </p:cNvCxnSpPr>
            <p:nvPr userDrawn="1"/>
          </p:nvCxnSpPr>
          <p:spPr>
            <a:xfrm flipH="1" flipV="1">
              <a:off x="144246" y="1143887"/>
              <a:ext cx="548085" cy="90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2C75D059-62E1-441B-AA8C-810C3F290BB0}"/>
                </a:ext>
              </a:extLst>
            </p:cNvPr>
            <p:cNvCxnSpPr>
              <a:cxnSpLocks/>
              <a:stCxn id="287" idx="7"/>
              <a:endCxn id="286" idx="3"/>
            </p:cNvCxnSpPr>
            <p:nvPr userDrawn="1"/>
          </p:nvCxnSpPr>
          <p:spPr>
            <a:xfrm flipH="1">
              <a:off x="408479" y="1244149"/>
              <a:ext cx="246968" cy="2475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375847E8-F74B-4C15-A19B-2E1883A8786C}"/>
                </a:ext>
              </a:extLst>
            </p:cNvPr>
            <p:cNvCxnSpPr>
              <a:cxnSpLocks/>
              <a:stCxn id="286" idx="5"/>
              <a:endCxn id="285" idx="1"/>
            </p:cNvCxnSpPr>
            <p:nvPr userDrawn="1"/>
          </p:nvCxnSpPr>
          <p:spPr>
            <a:xfrm flipH="1" flipV="1">
              <a:off x="214589" y="1184194"/>
              <a:ext cx="138565" cy="3225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221C30D-171B-4371-B698-14C5B603E0BA}"/>
                </a:ext>
              </a:extLst>
            </p:cNvPr>
            <p:cNvCxnSpPr>
              <a:cxnSpLocks/>
              <a:stCxn id="286" idx="6"/>
            </p:cNvCxnSpPr>
            <p:nvPr userDrawn="1"/>
          </p:nvCxnSpPr>
          <p:spPr>
            <a:xfrm flipH="1" flipV="1">
              <a:off x="-21567" y="1483634"/>
              <a:ext cx="370772" cy="538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5C46142-6B2F-4CA6-81BF-4CF154E4B796}"/>
                </a:ext>
              </a:extLst>
            </p:cNvPr>
            <p:cNvCxnSpPr>
              <a:cxnSpLocks/>
              <a:stCxn id="279" idx="0"/>
              <a:endCxn id="278" idx="3"/>
            </p:cNvCxnSpPr>
            <p:nvPr userDrawn="1"/>
          </p:nvCxnSpPr>
          <p:spPr>
            <a:xfrm rot="9888766" flipV="1">
              <a:off x="1186271" y="581266"/>
              <a:ext cx="157054" cy="6253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CA91E332-097F-4A3F-92A9-B008B6704173}"/>
                </a:ext>
              </a:extLst>
            </p:cNvPr>
            <p:cNvCxnSpPr>
              <a:cxnSpLocks/>
              <a:stCxn id="298" idx="2"/>
              <a:endCxn id="279" idx="6"/>
            </p:cNvCxnSpPr>
            <p:nvPr userDrawn="1"/>
          </p:nvCxnSpPr>
          <p:spPr>
            <a:xfrm rot="9888766" flipH="1" flipV="1">
              <a:off x="913060" y="503264"/>
              <a:ext cx="288080" cy="77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247D6126-2DE2-4400-B610-DB321D279158}"/>
                </a:ext>
              </a:extLst>
            </p:cNvPr>
            <p:cNvCxnSpPr>
              <a:cxnSpLocks/>
              <a:stCxn id="282" idx="1"/>
              <a:endCxn id="279" idx="5"/>
            </p:cNvCxnSpPr>
            <p:nvPr userDrawn="1"/>
          </p:nvCxnSpPr>
          <p:spPr>
            <a:xfrm>
              <a:off x="833817" y="67836"/>
              <a:ext cx="376592" cy="4413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C9592472-BB1F-4C9A-8536-E5BB23B65E41}"/>
                </a:ext>
              </a:extLst>
            </p:cNvPr>
            <p:cNvCxnSpPr>
              <a:cxnSpLocks/>
              <a:stCxn id="281" idx="7"/>
              <a:endCxn id="279" idx="3"/>
            </p:cNvCxnSpPr>
            <p:nvPr userDrawn="1"/>
          </p:nvCxnSpPr>
          <p:spPr>
            <a:xfrm flipH="1">
              <a:off x="1268714" y="-22350"/>
              <a:ext cx="275423" cy="5156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04BA2BB1-C93B-460F-BE41-2B0712A935F3}"/>
                </a:ext>
              </a:extLst>
            </p:cNvPr>
            <p:cNvCxnSpPr>
              <a:cxnSpLocks/>
              <a:stCxn id="280" idx="6"/>
              <a:endCxn id="279" idx="2"/>
            </p:cNvCxnSpPr>
            <p:nvPr userDrawn="1"/>
          </p:nvCxnSpPr>
          <p:spPr>
            <a:xfrm rot="9888766">
              <a:off x="1290967" y="464377"/>
              <a:ext cx="408926" cy="71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54D5749A-ECD2-4129-AFF1-9EE593DEEA28}"/>
                </a:ext>
              </a:extLst>
            </p:cNvPr>
            <p:cNvCxnSpPr>
              <a:cxnSpLocks/>
              <a:stCxn id="303" idx="7"/>
              <a:endCxn id="280" idx="3"/>
            </p:cNvCxnSpPr>
            <p:nvPr userDrawn="1"/>
          </p:nvCxnSpPr>
          <p:spPr>
            <a:xfrm flipH="1">
              <a:off x="1761433" y="90002"/>
              <a:ext cx="398513" cy="3455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E4C6BB8F-257A-42C3-8B2D-13F066E42367}"/>
                </a:ext>
              </a:extLst>
            </p:cNvPr>
            <p:cNvCxnSpPr>
              <a:cxnSpLocks/>
              <a:stCxn id="303" idx="6"/>
              <a:endCxn id="281" idx="2"/>
            </p:cNvCxnSpPr>
            <p:nvPr userDrawn="1"/>
          </p:nvCxnSpPr>
          <p:spPr>
            <a:xfrm flipH="1" flipV="1">
              <a:off x="1583653" y="-52878"/>
              <a:ext cx="563649" cy="1265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BBFDC4B-E2FD-4844-9829-EBA3AE3EC2B9}"/>
                </a:ext>
              </a:extLst>
            </p:cNvPr>
            <p:cNvCxnSpPr>
              <a:cxnSpLocks/>
              <a:stCxn id="303" idx="4"/>
            </p:cNvCxnSpPr>
            <p:nvPr userDrawn="1"/>
          </p:nvCxnSpPr>
          <p:spPr>
            <a:xfrm flipH="1" flipV="1">
              <a:off x="2122026" y="-9110"/>
              <a:ext cx="44276" cy="495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7DC0385F-D2FD-4678-BEF8-3A03E4C6EBE6}"/>
                </a:ext>
              </a:extLst>
            </p:cNvPr>
            <p:cNvCxnSpPr>
              <a:cxnSpLocks/>
              <a:stCxn id="281" idx="6"/>
              <a:endCxn id="282" idx="2"/>
            </p:cNvCxnSpPr>
            <p:nvPr userDrawn="1"/>
          </p:nvCxnSpPr>
          <p:spPr>
            <a:xfrm flipH="1">
              <a:off x="837766" y="-38718"/>
              <a:ext cx="693727" cy="757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786C3D5-40F9-4F0B-A768-22A2B81FDEC8}"/>
                </a:ext>
              </a:extLst>
            </p:cNvPr>
            <p:cNvCxnSpPr>
              <a:cxnSpLocks/>
              <a:stCxn id="282" idx="6"/>
              <a:endCxn id="283" idx="3"/>
            </p:cNvCxnSpPr>
            <p:nvPr userDrawn="1"/>
          </p:nvCxnSpPr>
          <p:spPr>
            <a:xfrm flipH="1">
              <a:off x="336994" y="58302"/>
              <a:ext cx="422531" cy="2820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D30D4FBD-D105-42FC-BE6A-07DF2BFA642A}"/>
                </a:ext>
              </a:extLst>
            </p:cNvPr>
            <p:cNvCxnSpPr>
              <a:cxnSpLocks/>
              <a:stCxn id="284" idx="2"/>
              <a:endCxn id="283" idx="6"/>
            </p:cNvCxnSpPr>
            <p:nvPr userDrawn="1"/>
          </p:nvCxnSpPr>
          <p:spPr>
            <a:xfrm flipV="1">
              <a:off x="38075" y="388616"/>
              <a:ext cx="236453" cy="311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08314A49-292C-43CA-8DA3-4383C9B7580F}"/>
                </a:ext>
              </a:extLst>
            </p:cNvPr>
            <p:cNvCxnSpPr>
              <a:cxnSpLocks/>
              <a:endCxn id="283" idx="5"/>
            </p:cNvCxnSpPr>
            <p:nvPr userDrawn="1"/>
          </p:nvCxnSpPr>
          <p:spPr>
            <a:xfrm>
              <a:off x="-6090" y="281927"/>
              <a:ext cx="284779" cy="742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7E2458C0-183C-442C-9C75-9B7C2F950B05}"/>
                </a:ext>
              </a:extLst>
            </p:cNvPr>
            <p:cNvCxnSpPr>
              <a:cxnSpLocks/>
              <a:endCxn id="283" idx="3"/>
            </p:cNvCxnSpPr>
            <p:nvPr userDrawn="1"/>
          </p:nvCxnSpPr>
          <p:spPr>
            <a:xfrm flipH="1">
              <a:off x="336994" y="-23344"/>
              <a:ext cx="68920" cy="3637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457C0DE-7369-4939-AE61-35C8EC8AD536}"/>
                </a:ext>
              </a:extLst>
            </p:cNvPr>
            <p:cNvCxnSpPr>
              <a:cxnSpLocks/>
              <a:stCxn id="287" idx="4"/>
              <a:endCxn id="299" idx="0"/>
            </p:cNvCxnSpPr>
            <p:nvPr userDrawn="1"/>
          </p:nvCxnSpPr>
          <p:spPr>
            <a:xfrm flipH="1" flipV="1">
              <a:off x="558578" y="958015"/>
              <a:ext cx="103225" cy="2366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80A36FD-6073-41BD-8BD9-7DECEA858447}"/>
                </a:ext>
              </a:extLst>
            </p:cNvPr>
            <p:cNvCxnSpPr>
              <a:cxnSpLocks/>
              <a:endCxn id="285" idx="6"/>
            </p:cNvCxnSpPr>
            <p:nvPr userDrawn="1"/>
          </p:nvCxnSpPr>
          <p:spPr>
            <a:xfrm>
              <a:off x="-16940" y="1146159"/>
              <a:ext cx="157237" cy="285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C654C56-3254-4D40-B16A-13CEF6C10B21}"/>
                </a:ext>
              </a:extLst>
            </p:cNvPr>
            <p:cNvCxnSpPr>
              <a:cxnSpLocks/>
              <a:stCxn id="285" idx="7"/>
            </p:cNvCxnSpPr>
            <p:nvPr userDrawn="1"/>
          </p:nvCxnSpPr>
          <p:spPr>
            <a:xfrm flipH="1">
              <a:off x="-28777" y="1199212"/>
              <a:ext cx="188041" cy="212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id="{A9B35DA0-3C6A-4F32-BF5A-8CCF63CDEB94}"/>
                </a:ext>
              </a:extLst>
            </p:cNvPr>
            <p:cNvSpPr/>
            <p:nvPr userDrawn="1"/>
          </p:nvSpPr>
          <p:spPr>
            <a:xfrm rot="8852236">
              <a:off x="1221594" y="1215323"/>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02340CA7-0628-47E8-9E85-4E04EE0B260A}"/>
                </a:ext>
              </a:extLst>
            </p:cNvPr>
            <p:cNvSpPr/>
            <p:nvPr userDrawn="1"/>
          </p:nvSpPr>
          <p:spPr>
            <a:xfrm rot="9888766">
              <a:off x="1204756" y="487667"/>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62209704-3AD7-43C9-B59C-9E551D89EC06}"/>
                </a:ext>
              </a:extLst>
            </p:cNvPr>
            <p:cNvSpPr/>
            <p:nvPr userDrawn="1"/>
          </p:nvSpPr>
          <p:spPr>
            <a:xfrm rot="9888766">
              <a:off x="1700743" y="430210"/>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77EE959B-90F5-419A-8805-02FF8AB0F221}"/>
                </a:ext>
              </a:extLst>
            </p:cNvPr>
            <p:cNvSpPr>
              <a:spLocks noChangeAspect="1"/>
            </p:cNvSpPr>
            <p:nvPr userDrawn="1"/>
          </p:nvSpPr>
          <p:spPr>
            <a:xfrm rot="9888766">
              <a:off x="1530549" y="-7282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7424944D-B01E-453B-A636-EB7220C0F04D}"/>
                </a:ext>
              </a:extLst>
            </p:cNvPr>
            <p:cNvSpPr>
              <a:spLocks noChangeAspect="1"/>
            </p:cNvSpPr>
            <p:nvPr userDrawn="1"/>
          </p:nvSpPr>
          <p:spPr>
            <a:xfrm rot="9888766">
              <a:off x="758109" y="7146"/>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5B70598B-2AD1-43CC-879E-434D630DD09A}"/>
                </a:ext>
              </a:extLst>
            </p:cNvPr>
            <p:cNvSpPr/>
            <p:nvPr userDrawn="1"/>
          </p:nvSpPr>
          <p:spPr>
            <a:xfrm rot="9888766">
              <a:off x="273036" y="334706"/>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4777D0F8-2F6F-4212-8F64-0D043E36EF88}"/>
                </a:ext>
              </a:extLst>
            </p:cNvPr>
            <p:cNvSpPr>
              <a:spLocks noChangeAspect="1"/>
            </p:cNvSpPr>
            <p:nvPr userDrawn="1"/>
          </p:nvSpPr>
          <p:spPr>
            <a:xfrm rot="9888766">
              <a:off x="-15029" y="680066"/>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7B27A0DD-9073-4D73-A27F-D2CD8DDA10BE}"/>
                </a:ext>
              </a:extLst>
            </p:cNvPr>
            <p:cNvSpPr/>
            <p:nvPr userDrawn="1"/>
          </p:nvSpPr>
          <p:spPr>
            <a:xfrm rot="9888766">
              <a:off x="138881" y="112350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B5DE3168-EF86-468B-BF0B-61FE1065885F}"/>
                </a:ext>
              </a:extLst>
            </p:cNvPr>
            <p:cNvSpPr/>
            <p:nvPr userDrawn="1"/>
          </p:nvSpPr>
          <p:spPr>
            <a:xfrm rot="9888766">
              <a:off x="347789" y="1486349"/>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F6D007E5-4230-4DB0-86CD-632369C9D1ED}"/>
                </a:ext>
              </a:extLst>
            </p:cNvPr>
            <p:cNvSpPr>
              <a:spLocks noChangeAspect="1"/>
            </p:cNvSpPr>
            <p:nvPr userDrawn="1"/>
          </p:nvSpPr>
          <p:spPr>
            <a:xfrm rot="9888766">
              <a:off x="641859" y="1193677"/>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9E756F48-69B3-4E9D-8030-3B8592DC9A36}"/>
                </a:ext>
              </a:extLst>
            </p:cNvPr>
            <p:cNvSpPr>
              <a:spLocks noChangeAspect="1"/>
            </p:cNvSpPr>
            <p:nvPr userDrawn="1"/>
          </p:nvSpPr>
          <p:spPr>
            <a:xfrm rot="9888766">
              <a:off x="828295" y="51243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B53E0485-2F49-4228-A368-27CB0AFCFBB1}"/>
                </a:ext>
              </a:extLst>
            </p:cNvPr>
            <p:cNvSpPr>
              <a:spLocks noChangeAspect="1"/>
            </p:cNvSpPr>
            <p:nvPr userDrawn="1"/>
          </p:nvSpPr>
          <p:spPr>
            <a:xfrm rot="9888766">
              <a:off x="524474" y="904911"/>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48A37485-33E0-441A-A05E-8DE973D02B77}"/>
                </a:ext>
              </a:extLst>
            </p:cNvPr>
            <p:cNvSpPr>
              <a:spLocks noChangeAspect="1"/>
            </p:cNvSpPr>
            <p:nvPr userDrawn="1"/>
          </p:nvSpPr>
          <p:spPr>
            <a:xfrm rot="9888766">
              <a:off x="886945" y="79090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id="{7F45383A-FE62-42FC-A7E4-523EDE4EF502}"/>
                </a:ext>
              </a:extLst>
            </p:cNvPr>
            <p:cNvCxnSpPr>
              <a:cxnSpLocks/>
              <a:stCxn id="300" idx="2"/>
              <a:endCxn id="279" idx="7"/>
            </p:cNvCxnSpPr>
            <p:nvPr userDrawn="1"/>
          </p:nvCxnSpPr>
          <p:spPr>
            <a:xfrm rot="9888766" flipH="1">
              <a:off x="913165" y="609190"/>
              <a:ext cx="339955" cy="159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06C4E934-D177-426F-9379-39ACCBB8CBB4}"/>
                </a:ext>
              </a:extLst>
            </p:cNvPr>
            <p:cNvCxnSpPr>
              <a:cxnSpLocks/>
              <a:stCxn id="280" idx="4"/>
              <a:endCxn id="281" idx="1"/>
            </p:cNvCxnSpPr>
            <p:nvPr userDrawn="1"/>
          </p:nvCxnSpPr>
          <p:spPr>
            <a:xfrm flipH="1" flipV="1">
              <a:off x="1581021" y="-32362"/>
              <a:ext cx="149639" cy="4639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3" name="Oval 302">
              <a:extLst>
                <a:ext uri="{FF2B5EF4-FFF2-40B4-BE49-F238E27FC236}">
                  <a16:creationId xmlns:a16="http://schemas.microsoft.com/office/drawing/2014/main" id="{0B59674A-1D7D-472A-A3E7-E932B263744F}"/>
                </a:ext>
              </a:extLst>
            </p:cNvPr>
            <p:cNvSpPr>
              <a:spLocks noChangeAspect="1"/>
            </p:cNvSpPr>
            <p:nvPr userDrawn="1"/>
          </p:nvSpPr>
          <p:spPr>
            <a:xfrm rot="9888766">
              <a:off x="2146358" y="39530"/>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4" name="Straight Connector 303">
              <a:extLst>
                <a:ext uri="{FF2B5EF4-FFF2-40B4-BE49-F238E27FC236}">
                  <a16:creationId xmlns:a16="http://schemas.microsoft.com/office/drawing/2014/main" id="{EECA8F92-7836-41ED-9EC8-C7F25074E607}"/>
                </a:ext>
              </a:extLst>
            </p:cNvPr>
            <p:cNvCxnSpPr>
              <a:cxnSpLocks/>
              <a:stCxn id="303" idx="3"/>
            </p:cNvCxnSpPr>
            <p:nvPr userDrawn="1"/>
          </p:nvCxnSpPr>
          <p:spPr>
            <a:xfrm rot="9888766" flipH="1">
              <a:off x="2174347" y="-50442"/>
              <a:ext cx="62078" cy="869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4E5A6100-2B9B-4030-AECE-BDC3233622B9}"/>
                </a:ext>
              </a:extLst>
            </p:cNvPr>
            <p:cNvCxnSpPr>
              <a:cxnSpLocks/>
              <a:stCxn id="303" idx="1"/>
              <a:endCxn id="313" idx="2"/>
            </p:cNvCxnSpPr>
            <p:nvPr userDrawn="1"/>
          </p:nvCxnSpPr>
          <p:spPr>
            <a:xfrm>
              <a:off x="2196830" y="79990"/>
              <a:ext cx="166170" cy="197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0B09899D-19E1-4B75-AAE8-EA659B416F92}"/>
                </a:ext>
              </a:extLst>
            </p:cNvPr>
            <p:cNvCxnSpPr>
              <a:cxnSpLocks/>
              <a:stCxn id="313" idx="3"/>
              <a:endCxn id="280" idx="2"/>
            </p:cNvCxnSpPr>
            <p:nvPr userDrawn="1"/>
          </p:nvCxnSpPr>
          <p:spPr>
            <a:xfrm flipH="1">
              <a:off x="1780400" y="299945"/>
              <a:ext cx="577138" cy="1601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46DEFC7A-DEA4-460F-938A-90926E79A0D0}"/>
                </a:ext>
              </a:extLst>
            </p:cNvPr>
            <p:cNvCxnSpPr>
              <a:cxnSpLocks/>
              <a:stCxn id="278" idx="7"/>
              <a:endCxn id="286" idx="2"/>
            </p:cNvCxnSpPr>
            <p:nvPr userDrawn="1"/>
          </p:nvCxnSpPr>
          <p:spPr>
            <a:xfrm flipH="1">
              <a:off x="427446" y="1295429"/>
              <a:ext cx="825885" cy="2208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75DD3E74-1AE9-43B6-93FA-911F61031228}"/>
                </a:ext>
              </a:extLst>
            </p:cNvPr>
            <p:cNvCxnSpPr>
              <a:cxnSpLocks/>
              <a:stCxn id="280" idx="1"/>
              <a:endCxn id="310" idx="4"/>
            </p:cNvCxnSpPr>
            <p:nvPr/>
          </p:nvCxnSpPr>
          <p:spPr>
            <a:xfrm>
              <a:off x="1776451" y="490900"/>
              <a:ext cx="440756" cy="2819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0" name="Oval 309">
              <a:extLst>
                <a:ext uri="{FF2B5EF4-FFF2-40B4-BE49-F238E27FC236}">
                  <a16:creationId xmlns:a16="http://schemas.microsoft.com/office/drawing/2014/main" id="{15AC871D-02EF-41C3-941D-14A914C07B96}"/>
                </a:ext>
              </a:extLst>
            </p:cNvPr>
            <p:cNvSpPr/>
            <p:nvPr/>
          </p:nvSpPr>
          <p:spPr>
            <a:xfrm rot="8852236">
              <a:off x="2203401" y="768190"/>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1" name="Straight Connector 310">
              <a:extLst>
                <a:ext uri="{FF2B5EF4-FFF2-40B4-BE49-F238E27FC236}">
                  <a16:creationId xmlns:a16="http://schemas.microsoft.com/office/drawing/2014/main" id="{E129402E-4D4E-4C33-A05E-B6ED4F94DA77}"/>
                </a:ext>
              </a:extLst>
            </p:cNvPr>
            <p:cNvCxnSpPr>
              <a:cxnSpLocks/>
              <a:stCxn id="310" idx="6"/>
              <a:endCxn id="278" idx="1"/>
            </p:cNvCxnSpPr>
            <p:nvPr/>
          </p:nvCxnSpPr>
          <p:spPr>
            <a:xfrm flipH="1">
              <a:off x="1301700" y="813990"/>
              <a:ext cx="906358" cy="4506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7A725384-1A9A-4B26-9335-695B957379B3}"/>
                </a:ext>
              </a:extLst>
            </p:cNvPr>
            <p:cNvCxnSpPr>
              <a:cxnSpLocks/>
              <a:stCxn id="313" idx="4"/>
              <a:endCxn id="310" idx="2"/>
            </p:cNvCxnSpPr>
            <p:nvPr/>
          </p:nvCxnSpPr>
          <p:spPr>
            <a:xfrm flipH="1">
              <a:off x="2258351" y="319468"/>
              <a:ext cx="110986" cy="4625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3" name="Oval 312">
              <a:extLst>
                <a:ext uri="{FF2B5EF4-FFF2-40B4-BE49-F238E27FC236}">
                  <a16:creationId xmlns:a16="http://schemas.microsoft.com/office/drawing/2014/main" id="{193B28E6-9F4D-4A39-A913-FE44B27B31B4}"/>
                </a:ext>
              </a:extLst>
            </p:cNvPr>
            <p:cNvSpPr/>
            <p:nvPr userDrawn="1"/>
          </p:nvSpPr>
          <p:spPr>
            <a:xfrm rot="2181221">
              <a:off x="2357200" y="26566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1" name="Straight Connector 330">
              <a:extLst>
                <a:ext uri="{FF2B5EF4-FFF2-40B4-BE49-F238E27FC236}">
                  <a16:creationId xmlns:a16="http://schemas.microsoft.com/office/drawing/2014/main" id="{DDD392E6-BA48-48D3-A378-812B1CF42DF3}"/>
                </a:ext>
              </a:extLst>
            </p:cNvPr>
            <p:cNvCxnSpPr>
              <a:cxnSpLocks/>
              <a:endCxn id="283" idx="4"/>
            </p:cNvCxnSpPr>
            <p:nvPr userDrawn="1"/>
          </p:nvCxnSpPr>
          <p:spPr>
            <a:xfrm>
              <a:off x="61339" y="-8698"/>
              <a:ext cx="243225" cy="3448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6" name="Oval 345">
              <a:extLst>
                <a:ext uri="{FF2B5EF4-FFF2-40B4-BE49-F238E27FC236}">
                  <a16:creationId xmlns:a16="http://schemas.microsoft.com/office/drawing/2014/main" id="{5A3548C6-2D44-49B8-831D-2A956FD743C3}"/>
                </a:ext>
              </a:extLst>
            </p:cNvPr>
            <p:cNvSpPr/>
            <p:nvPr userDrawn="1"/>
          </p:nvSpPr>
          <p:spPr>
            <a:xfrm rot="8852236">
              <a:off x="2545972" y="-969"/>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Connector 347">
              <a:extLst>
                <a:ext uri="{FF2B5EF4-FFF2-40B4-BE49-F238E27FC236}">
                  <a16:creationId xmlns:a16="http://schemas.microsoft.com/office/drawing/2014/main" id="{B477194E-6BF7-4F20-9349-2F440C78FA1A}"/>
                </a:ext>
              </a:extLst>
            </p:cNvPr>
            <p:cNvCxnSpPr>
              <a:cxnSpLocks/>
              <a:stCxn id="346" idx="7"/>
              <a:endCxn id="313" idx="0"/>
            </p:cNvCxnSpPr>
            <p:nvPr userDrawn="1"/>
          </p:nvCxnSpPr>
          <p:spPr>
            <a:xfrm flipH="1">
              <a:off x="2404670" y="57928"/>
              <a:ext cx="164636" cy="2135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650DCBD7-41BB-44B7-8AE5-726F3A9ACED4}"/>
                </a:ext>
              </a:extLst>
            </p:cNvPr>
            <p:cNvCxnSpPr>
              <a:cxnSpLocks/>
              <a:stCxn id="346" idx="5"/>
              <a:endCxn id="303" idx="1"/>
            </p:cNvCxnSpPr>
            <p:nvPr userDrawn="1"/>
          </p:nvCxnSpPr>
          <p:spPr>
            <a:xfrm flipH="1">
              <a:off x="2196830" y="22365"/>
              <a:ext cx="349852" cy="576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52" name="Group 451">
            <a:extLst>
              <a:ext uri="{FF2B5EF4-FFF2-40B4-BE49-F238E27FC236}">
                <a16:creationId xmlns:a16="http://schemas.microsoft.com/office/drawing/2014/main" id="{94A52F1D-A8E0-4B79-AD02-40EE13ACFDCE}"/>
              </a:ext>
            </a:extLst>
          </p:cNvPr>
          <p:cNvGrpSpPr/>
          <p:nvPr userDrawn="1"/>
        </p:nvGrpSpPr>
        <p:grpSpPr>
          <a:xfrm flipH="1">
            <a:off x="9573659" y="-68234"/>
            <a:ext cx="2634356" cy="1640244"/>
            <a:chOff x="123623" y="79578"/>
            <a:chExt cx="2634356" cy="1640244"/>
          </a:xfrm>
        </p:grpSpPr>
        <p:cxnSp>
          <p:nvCxnSpPr>
            <p:cNvPr id="390" name="Straight Connector 389">
              <a:extLst>
                <a:ext uri="{FF2B5EF4-FFF2-40B4-BE49-F238E27FC236}">
                  <a16:creationId xmlns:a16="http://schemas.microsoft.com/office/drawing/2014/main" id="{64AAE9F9-F4AC-4827-9ABB-A278AC7E3065}"/>
                </a:ext>
              </a:extLst>
            </p:cNvPr>
            <p:cNvCxnSpPr>
              <a:cxnSpLocks/>
              <a:stCxn id="425" idx="7"/>
              <a:endCxn id="423" idx="2"/>
            </p:cNvCxnSpPr>
            <p:nvPr userDrawn="1"/>
          </p:nvCxnSpPr>
          <p:spPr>
            <a:xfrm rot="9888766" flipV="1">
              <a:off x="1360767" y="726676"/>
              <a:ext cx="600723" cy="5914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FE2930D1-CF2B-439A-B306-567FCD965EDF}"/>
                </a:ext>
              </a:extLst>
            </p:cNvPr>
            <p:cNvCxnSpPr>
              <a:cxnSpLocks/>
              <a:stCxn id="423" idx="4"/>
              <a:endCxn id="435" idx="1"/>
            </p:cNvCxnSpPr>
            <p:nvPr userDrawn="1"/>
          </p:nvCxnSpPr>
          <p:spPr>
            <a:xfrm rot="9888766">
              <a:off x="1146231" y="950894"/>
              <a:ext cx="190127" cy="4560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8FF36ACF-649A-4CB1-8273-2DEBCD7980CF}"/>
                </a:ext>
              </a:extLst>
            </p:cNvPr>
            <p:cNvCxnSpPr>
              <a:cxnSpLocks/>
              <a:stCxn id="428" idx="2"/>
              <a:endCxn id="433" idx="6"/>
            </p:cNvCxnSpPr>
            <p:nvPr userDrawn="1"/>
          </p:nvCxnSpPr>
          <p:spPr>
            <a:xfrm>
              <a:off x="509383" y="518634"/>
              <a:ext cx="472728" cy="1973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1C1DD5CB-803A-4C23-8C39-709D3E134DEB}"/>
                </a:ext>
              </a:extLst>
            </p:cNvPr>
            <p:cNvCxnSpPr>
              <a:cxnSpLocks/>
              <a:stCxn id="435" idx="5"/>
              <a:endCxn id="428" idx="1"/>
            </p:cNvCxnSpPr>
            <p:nvPr userDrawn="1"/>
          </p:nvCxnSpPr>
          <p:spPr>
            <a:xfrm flipH="1" flipV="1">
              <a:off x="505222" y="551064"/>
              <a:ext cx="537699" cy="4058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5C49EA2F-4583-4BB5-B840-8874BA03CF21}"/>
                </a:ext>
              </a:extLst>
            </p:cNvPr>
            <p:cNvCxnSpPr>
              <a:cxnSpLocks/>
              <a:stCxn id="423" idx="5"/>
              <a:endCxn id="434" idx="1"/>
            </p:cNvCxnSpPr>
            <p:nvPr userDrawn="1"/>
          </p:nvCxnSpPr>
          <p:spPr>
            <a:xfrm rot="9888766">
              <a:off x="778173" y="1018210"/>
              <a:ext cx="545961" cy="4608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B1738490-84A0-497A-9C45-102DAE17ABAC}"/>
                </a:ext>
              </a:extLst>
            </p:cNvPr>
            <p:cNvCxnSpPr>
              <a:cxnSpLocks/>
              <a:stCxn id="428" idx="0"/>
              <a:endCxn id="434" idx="4"/>
            </p:cNvCxnSpPr>
            <p:nvPr userDrawn="1"/>
          </p:nvCxnSpPr>
          <p:spPr>
            <a:xfrm>
              <a:off x="479346" y="571053"/>
              <a:ext cx="217472" cy="4872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280603F7-4888-4C9F-843F-03707A5BB7AE}"/>
                </a:ext>
              </a:extLst>
            </p:cNvPr>
            <p:cNvCxnSpPr>
              <a:cxnSpLocks/>
              <a:stCxn id="435" idx="3"/>
              <a:endCxn id="433" idx="0"/>
            </p:cNvCxnSpPr>
            <p:nvPr userDrawn="1"/>
          </p:nvCxnSpPr>
          <p:spPr>
            <a:xfrm rot="9888766" flipH="1">
              <a:off x="1052457" y="741744"/>
              <a:ext cx="6741" cy="2078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9F176CF5-BC06-4C41-9205-0A86A10A7053}"/>
                </a:ext>
              </a:extLst>
            </p:cNvPr>
            <p:cNvCxnSpPr>
              <a:cxnSpLocks/>
              <a:stCxn id="423" idx="6"/>
              <a:endCxn id="432" idx="2"/>
            </p:cNvCxnSpPr>
            <p:nvPr userDrawn="1"/>
          </p:nvCxnSpPr>
          <p:spPr>
            <a:xfrm flipH="1" flipV="1">
              <a:off x="847363" y="1366021"/>
              <a:ext cx="532965" cy="639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4D5D09F6-DCA4-431C-B181-2F7A401F0A78}"/>
                </a:ext>
              </a:extLst>
            </p:cNvPr>
            <p:cNvCxnSpPr>
              <a:cxnSpLocks/>
              <a:stCxn id="428" idx="7"/>
              <a:endCxn id="430" idx="3"/>
            </p:cNvCxnSpPr>
            <p:nvPr userDrawn="1"/>
          </p:nvCxnSpPr>
          <p:spPr>
            <a:xfrm flipH="1">
              <a:off x="351971" y="566892"/>
              <a:ext cx="94946" cy="7143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EADE9C2B-A0BE-4EE5-A343-A54C5C1783CF}"/>
                </a:ext>
              </a:extLst>
            </p:cNvPr>
            <p:cNvCxnSpPr>
              <a:cxnSpLocks/>
              <a:stCxn id="435" idx="6"/>
              <a:endCxn id="434" idx="2"/>
            </p:cNvCxnSpPr>
            <p:nvPr userDrawn="1"/>
          </p:nvCxnSpPr>
          <p:spPr>
            <a:xfrm rot="9888766" flipV="1">
              <a:off x="722319" y="1019796"/>
              <a:ext cx="325630" cy="150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B9D12CD3-39AE-4C08-BB96-4AF703C35BDF}"/>
                </a:ext>
              </a:extLst>
            </p:cNvPr>
            <p:cNvCxnSpPr>
              <a:cxnSpLocks/>
              <a:stCxn id="427" idx="0"/>
              <a:endCxn id="433" idx="4"/>
            </p:cNvCxnSpPr>
            <p:nvPr userDrawn="1"/>
          </p:nvCxnSpPr>
          <p:spPr>
            <a:xfrm>
              <a:off x="961665" y="239203"/>
              <a:ext cx="48947" cy="427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BCD1E4FC-F9E9-47BD-8CCA-45A60F971985}"/>
                </a:ext>
              </a:extLst>
            </p:cNvPr>
            <p:cNvCxnSpPr>
              <a:cxnSpLocks/>
              <a:stCxn id="434" idx="6"/>
              <a:endCxn id="430" idx="2"/>
            </p:cNvCxnSpPr>
            <p:nvPr userDrawn="1"/>
          </p:nvCxnSpPr>
          <p:spPr>
            <a:xfrm rot="9888766" flipV="1">
              <a:off x="348212" y="1135356"/>
              <a:ext cx="352331" cy="126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9AE5CD1C-55DC-4C15-B2FF-A910C31EA3FB}"/>
                </a:ext>
              </a:extLst>
            </p:cNvPr>
            <p:cNvCxnSpPr>
              <a:cxnSpLocks/>
              <a:stCxn id="429" idx="0"/>
              <a:endCxn id="430" idx="4"/>
            </p:cNvCxnSpPr>
            <p:nvPr userDrawn="1"/>
          </p:nvCxnSpPr>
          <p:spPr>
            <a:xfrm>
              <a:off x="171475" y="885570"/>
              <a:ext cx="149723" cy="3917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F5722ECB-C37E-40EA-8A64-9DB32C56C46C}"/>
                </a:ext>
              </a:extLst>
            </p:cNvPr>
            <p:cNvCxnSpPr>
              <a:cxnSpLocks/>
              <a:stCxn id="432" idx="1"/>
              <a:endCxn id="430" idx="5"/>
            </p:cNvCxnSpPr>
            <p:nvPr userDrawn="1"/>
          </p:nvCxnSpPr>
          <p:spPr>
            <a:xfrm flipH="1" flipV="1">
              <a:off x="296646" y="1296287"/>
              <a:ext cx="548085" cy="90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64DA1FB6-BAC6-4844-AB2C-5A268FC07030}"/>
                </a:ext>
              </a:extLst>
            </p:cNvPr>
            <p:cNvCxnSpPr>
              <a:cxnSpLocks/>
              <a:stCxn id="432" idx="7"/>
              <a:endCxn id="431" idx="3"/>
            </p:cNvCxnSpPr>
            <p:nvPr userDrawn="1"/>
          </p:nvCxnSpPr>
          <p:spPr>
            <a:xfrm flipH="1">
              <a:off x="560879" y="1396549"/>
              <a:ext cx="246968" cy="2475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8E2BFD9E-B2A6-4D0D-AA33-CA11AA89597E}"/>
                </a:ext>
              </a:extLst>
            </p:cNvPr>
            <p:cNvCxnSpPr>
              <a:cxnSpLocks/>
              <a:stCxn id="431" idx="5"/>
              <a:endCxn id="430" idx="1"/>
            </p:cNvCxnSpPr>
            <p:nvPr userDrawn="1"/>
          </p:nvCxnSpPr>
          <p:spPr>
            <a:xfrm flipH="1" flipV="1">
              <a:off x="366989" y="1336594"/>
              <a:ext cx="138565" cy="3225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CD36DF3A-4276-4464-91CD-77CAADB314E3}"/>
                </a:ext>
              </a:extLst>
            </p:cNvPr>
            <p:cNvCxnSpPr>
              <a:cxnSpLocks/>
              <a:stCxn id="431" idx="6"/>
            </p:cNvCxnSpPr>
            <p:nvPr userDrawn="1"/>
          </p:nvCxnSpPr>
          <p:spPr>
            <a:xfrm flipH="1" flipV="1">
              <a:off x="130833" y="1636034"/>
              <a:ext cx="370772" cy="538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BAA92504-9B47-499B-A030-2F8CB01AF83A}"/>
                </a:ext>
              </a:extLst>
            </p:cNvPr>
            <p:cNvCxnSpPr>
              <a:cxnSpLocks/>
              <a:stCxn id="424" idx="0"/>
              <a:endCxn id="423" idx="3"/>
            </p:cNvCxnSpPr>
            <p:nvPr userDrawn="1"/>
          </p:nvCxnSpPr>
          <p:spPr>
            <a:xfrm rot="9888766" flipV="1">
              <a:off x="1338671" y="733666"/>
              <a:ext cx="157054" cy="6253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536ABAE3-F6C8-4CD0-9255-28C22843E680}"/>
                </a:ext>
              </a:extLst>
            </p:cNvPr>
            <p:cNvCxnSpPr>
              <a:cxnSpLocks/>
              <a:stCxn id="433" idx="2"/>
              <a:endCxn id="424" idx="6"/>
            </p:cNvCxnSpPr>
            <p:nvPr userDrawn="1"/>
          </p:nvCxnSpPr>
          <p:spPr>
            <a:xfrm rot="9888766" flipH="1" flipV="1">
              <a:off x="1065460" y="655664"/>
              <a:ext cx="288080" cy="77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A127C11B-0606-4824-A719-64C9D9CBC3F5}"/>
                </a:ext>
              </a:extLst>
            </p:cNvPr>
            <p:cNvCxnSpPr>
              <a:cxnSpLocks/>
              <a:stCxn id="427" idx="1"/>
              <a:endCxn id="424" idx="5"/>
            </p:cNvCxnSpPr>
            <p:nvPr userDrawn="1"/>
          </p:nvCxnSpPr>
          <p:spPr>
            <a:xfrm>
              <a:off x="986217" y="220236"/>
              <a:ext cx="376592" cy="4413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151E67F-3700-400D-852C-697A37C3DA1D}"/>
                </a:ext>
              </a:extLst>
            </p:cNvPr>
            <p:cNvCxnSpPr>
              <a:cxnSpLocks/>
              <a:stCxn id="426" idx="7"/>
              <a:endCxn id="424" idx="3"/>
            </p:cNvCxnSpPr>
            <p:nvPr userDrawn="1"/>
          </p:nvCxnSpPr>
          <p:spPr>
            <a:xfrm flipH="1">
              <a:off x="1421114" y="130050"/>
              <a:ext cx="275423" cy="5156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5BF99317-1401-4BF0-B65E-F7D994FE6CD3}"/>
                </a:ext>
              </a:extLst>
            </p:cNvPr>
            <p:cNvCxnSpPr>
              <a:cxnSpLocks/>
              <a:stCxn id="425" idx="6"/>
              <a:endCxn id="424" idx="2"/>
            </p:cNvCxnSpPr>
            <p:nvPr userDrawn="1"/>
          </p:nvCxnSpPr>
          <p:spPr>
            <a:xfrm rot="9888766">
              <a:off x="1443367" y="616777"/>
              <a:ext cx="408926" cy="71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1AA620D2-9A00-46A4-96CF-22DB2FECF458}"/>
                </a:ext>
              </a:extLst>
            </p:cNvPr>
            <p:cNvCxnSpPr>
              <a:cxnSpLocks/>
              <a:stCxn id="438" idx="7"/>
              <a:endCxn id="425" idx="3"/>
            </p:cNvCxnSpPr>
            <p:nvPr userDrawn="1"/>
          </p:nvCxnSpPr>
          <p:spPr>
            <a:xfrm flipH="1">
              <a:off x="1913833" y="242402"/>
              <a:ext cx="398513" cy="3455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2FDFD141-FA63-4E05-960A-6D5618D80474}"/>
                </a:ext>
              </a:extLst>
            </p:cNvPr>
            <p:cNvCxnSpPr>
              <a:cxnSpLocks/>
              <a:stCxn id="438" idx="6"/>
              <a:endCxn id="426" idx="2"/>
            </p:cNvCxnSpPr>
            <p:nvPr userDrawn="1"/>
          </p:nvCxnSpPr>
          <p:spPr>
            <a:xfrm flipH="1" flipV="1">
              <a:off x="1736053" y="99522"/>
              <a:ext cx="563649" cy="1265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8F94F9AA-B40E-4339-AB88-E1C883468D40}"/>
                </a:ext>
              </a:extLst>
            </p:cNvPr>
            <p:cNvCxnSpPr>
              <a:cxnSpLocks/>
              <a:stCxn id="438" idx="4"/>
            </p:cNvCxnSpPr>
            <p:nvPr userDrawn="1"/>
          </p:nvCxnSpPr>
          <p:spPr>
            <a:xfrm flipH="1" flipV="1">
              <a:off x="2274426" y="143290"/>
              <a:ext cx="44276" cy="495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9086A817-0E2C-4225-AADB-479F35745904}"/>
                </a:ext>
              </a:extLst>
            </p:cNvPr>
            <p:cNvCxnSpPr>
              <a:cxnSpLocks/>
              <a:stCxn id="426" idx="6"/>
              <a:endCxn id="427" idx="2"/>
            </p:cNvCxnSpPr>
            <p:nvPr userDrawn="1"/>
          </p:nvCxnSpPr>
          <p:spPr>
            <a:xfrm flipH="1">
              <a:off x="990166" y="113682"/>
              <a:ext cx="693727" cy="757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23FA985B-EDC1-4DFF-98C8-19C469E434F6}"/>
                </a:ext>
              </a:extLst>
            </p:cNvPr>
            <p:cNvCxnSpPr>
              <a:cxnSpLocks/>
              <a:stCxn id="427" idx="6"/>
              <a:endCxn id="428" idx="3"/>
            </p:cNvCxnSpPr>
            <p:nvPr userDrawn="1"/>
          </p:nvCxnSpPr>
          <p:spPr>
            <a:xfrm flipH="1">
              <a:off x="489394" y="210702"/>
              <a:ext cx="422531" cy="2820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A1D848CE-1454-4D09-971A-A2A30D4AC944}"/>
                </a:ext>
              </a:extLst>
            </p:cNvPr>
            <p:cNvCxnSpPr>
              <a:cxnSpLocks/>
              <a:stCxn id="429" idx="2"/>
              <a:endCxn id="428" idx="6"/>
            </p:cNvCxnSpPr>
            <p:nvPr userDrawn="1"/>
          </p:nvCxnSpPr>
          <p:spPr>
            <a:xfrm flipV="1">
              <a:off x="190475" y="541016"/>
              <a:ext cx="236453" cy="311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454744C5-E9F9-4B8D-8ED0-DC9EFB369215}"/>
                </a:ext>
              </a:extLst>
            </p:cNvPr>
            <p:cNvCxnSpPr>
              <a:cxnSpLocks/>
              <a:endCxn id="428" idx="5"/>
            </p:cNvCxnSpPr>
            <p:nvPr userDrawn="1"/>
          </p:nvCxnSpPr>
          <p:spPr>
            <a:xfrm>
              <a:off x="146310" y="434327"/>
              <a:ext cx="284779" cy="742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9136F6F0-5AF5-4232-A79D-193908A5BDB0}"/>
                </a:ext>
              </a:extLst>
            </p:cNvPr>
            <p:cNvCxnSpPr>
              <a:cxnSpLocks/>
              <a:endCxn id="428" idx="3"/>
            </p:cNvCxnSpPr>
            <p:nvPr userDrawn="1"/>
          </p:nvCxnSpPr>
          <p:spPr>
            <a:xfrm flipH="1">
              <a:off x="489394" y="129056"/>
              <a:ext cx="68920" cy="3637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0B0B4F1A-6A95-4B8E-9765-B4EBCA78A357}"/>
                </a:ext>
              </a:extLst>
            </p:cNvPr>
            <p:cNvCxnSpPr>
              <a:cxnSpLocks/>
              <a:stCxn id="432" idx="4"/>
              <a:endCxn id="434" idx="0"/>
            </p:cNvCxnSpPr>
            <p:nvPr userDrawn="1"/>
          </p:nvCxnSpPr>
          <p:spPr>
            <a:xfrm flipH="1" flipV="1">
              <a:off x="710978" y="1110415"/>
              <a:ext cx="103225" cy="2366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C7E1FBD5-F114-4387-A178-18981E22974B}"/>
                </a:ext>
              </a:extLst>
            </p:cNvPr>
            <p:cNvCxnSpPr>
              <a:cxnSpLocks/>
              <a:endCxn id="430" idx="6"/>
            </p:cNvCxnSpPr>
            <p:nvPr userDrawn="1"/>
          </p:nvCxnSpPr>
          <p:spPr>
            <a:xfrm>
              <a:off x="135460" y="1298559"/>
              <a:ext cx="157237" cy="285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B098E622-F75D-435C-AEDA-0B2B7B9C71C5}"/>
                </a:ext>
              </a:extLst>
            </p:cNvPr>
            <p:cNvCxnSpPr>
              <a:cxnSpLocks/>
              <a:stCxn id="430" idx="7"/>
            </p:cNvCxnSpPr>
            <p:nvPr userDrawn="1"/>
          </p:nvCxnSpPr>
          <p:spPr>
            <a:xfrm flipH="1">
              <a:off x="123623" y="1351612"/>
              <a:ext cx="188041" cy="212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23" name="Oval 422">
              <a:extLst>
                <a:ext uri="{FF2B5EF4-FFF2-40B4-BE49-F238E27FC236}">
                  <a16:creationId xmlns:a16="http://schemas.microsoft.com/office/drawing/2014/main" id="{051CDAD3-F484-46D1-83A3-6A50EA3DED03}"/>
                </a:ext>
              </a:extLst>
            </p:cNvPr>
            <p:cNvSpPr/>
            <p:nvPr userDrawn="1"/>
          </p:nvSpPr>
          <p:spPr>
            <a:xfrm rot="8852236">
              <a:off x="1373994" y="1367723"/>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a:extLst>
                <a:ext uri="{FF2B5EF4-FFF2-40B4-BE49-F238E27FC236}">
                  <a16:creationId xmlns:a16="http://schemas.microsoft.com/office/drawing/2014/main" id="{C1BE8703-0E1B-4B95-BFF9-374949BD9585}"/>
                </a:ext>
              </a:extLst>
            </p:cNvPr>
            <p:cNvSpPr/>
            <p:nvPr userDrawn="1"/>
          </p:nvSpPr>
          <p:spPr>
            <a:xfrm rot="9888766">
              <a:off x="1357156" y="640067"/>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a:extLst>
                <a:ext uri="{FF2B5EF4-FFF2-40B4-BE49-F238E27FC236}">
                  <a16:creationId xmlns:a16="http://schemas.microsoft.com/office/drawing/2014/main" id="{DBAF651E-E4DC-474D-9B8C-9F288FC9941F}"/>
                </a:ext>
              </a:extLst>
            </p:cNvPr>
            <p:cNvSpPr/>
            <p:nvPr userDrawn="1"/>
          </p:nvSpPr>
          <p:spPr>
            <a:xfrm rot="9888766">
              <a:off x="1853143" y="582610"/>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F6E3FCB0-09DF-4FDC-AD62-E0AD104CADAE}"/>
                </a:ext>
              </a:extLst>
            </p:cNvPr>
            <p:cNvSpPr>
              <a:spLocks noChangeAspect="1"/>
            </p:cNvSpPr>
            <p:nvPr userDrawn="1"/>
          </p:nvSpPr>
          <p:spPr>
            <a:xfrm rot="9888766">
              <a:off x="1682949" y="79578"/>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AD1ED283-3EA7-42A8-A035-4BB05C4064B8}"/>
                </a:ext>
              </a:extLst>
            </p:cNvPr>
            <p:cNvSpPr>
              <a:spLocks noChangeAspect="1"/>
            </p:cNvSpPr>
            <p:nvPr userDrawn="1"/>
          </p:nvSpPr>
          <p:spPr>
            <a:xfrm rot="9888766">
              <a:off x="910509" y="159546"/>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a:extLst>
                <a:ext uri="{FF2B5EF4-FFF2-40B4-BE49-F238E27FC236}">
                  <a16:creationId xmlns:a16="http://schemas.microsoft.com/office/drawing/2014/main" id="{BA53649C-5900-4B00-9F1B-217CF88E8AD0}"/>
                </a:ext>
              </a:extLst>
            </p:cNvPr>
            <p:cNvSpPr/>
            <p:nvPr userDrawn="1"/>
          </p:nvSpPr>
          <p:spPr>
            <a:xfrm rot="9888766">
              <a:off x="425436" y="487106"/>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a:extLst>
                <a:ext uri="{FF2B5EF4-FFF2-40B4-BE49-F238E27FC236}">
                  <a16:creationId xmlns:a16="http://schemas.microsoft.com/office/drawing/2014/main" id="{32895BD8-A224-4642-A5EE-B463E7DE6867}"/>
                </a:ext>
              </a:extLst>
            </p:cNvPr>
            <p:cNvSpPr>
              <a:spLocks noChangeAspect="1"/>
            </p:cNvSpPr>
            <p:nvPr userDrawn="1"/>
          </p:nvSpPr>
          <p:spPr>
            <a:xfrm rot="9888766">
              <a:off x="137371" y="832466"/>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a:extLst>
                <a:ext uri="{FF2B5EF4-FFF2-40B4-BE49-F238E27FC236}">
                  <a16:creationId xmlns:a16="http://schemas.microsoft.com/office/drawing/2014/main" id="{2D269516-246C-4E9E-A151-4262B778B830}"/>
                </a:ext>
              </a:extLst>
            </p:cNvPr>
            <p:cNvSpPr/>
            <p:nvPr userDrawn="1"/>
          </p:nvSpPr>
          <p:spPr>
            <a:xfrm rot="9888766">
              <a:off x="291281" y="127590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a:extLst>
                <a:ext uri="{FF2B5EF4-FFF2-40B4-BE49-F238E27FC236}">
                  <a16:creationId xmlns:a16="http://schemas.microsoft.com/office/drawing/2014/main" id="{7EA3CCC8-94E9-47F5-80F2-43749B733D8D}"/>
                </a:ext>
              </a:extLst>
            </p:cNvPr>
            <p:cNvSpPr/>
            <p:nvPr userDrawn="1"/>
          </p:nvSpPr>
          <p:spPr>
            <a:xfrm rot="9888766">
              <a:off x="500189" y="1638749"/>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a:extLst>
                <a:ext uri="{FF2B5EF4-FFF2-40B4-BE49-F238E27FC236}">
                  <a16:creationId xmlns:a16="http://schemas.microsoft.com/office/drawing/2014/main" id="{D5F06C1C-6BC7-477A-A619-9D178B9E7CA8}"/>
                </a:ext>
              </a:extLst>
            </p:cNvPr>
            <p:cNvSpPr>
              <a:spLocks noChangeAspect="1"/>
            </p:cNvSpPr>
            <p:nvPr userDrawn="1"/>
          </p:nvSpPr>
          <p:spPr>
            <a:xfrm rot="9888766">
              <a:off x="794259" y="1346077"/>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a:extLst>
                <a:ext uri="{FF2B5EF4-FFF2-40B4-BE49-F238E27FC236}">
                  <a16:creationId xmlns:a16="http://schemas.microsoft.com/office/drawing/2014/main" id="{DB6C6DC9-9E33-4056-8EBD-CAF0C8F5099D}"/>
                </a:ext>
              </a:extLst>
            </p:cNvPr>
            <p:cNvSpPr>
              <a:spLocks noChangeAspect="1"/>
            </p:cNvSpPr>
            <p:nvPr userDrawn="1"/>
          </p:nvSpPr>
          <p:spPr>
            <a:xfrm rot="9888766">
              <a:off x="980695" y="66483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a:extLst>
                <a:ext uri="{FF2B5EF4-FFF2-40B4-BE49-F238E27FC236}">
                  <a16:creationId xmlns:a16="http://schemas.microsoft.com/office/drawing/2014/main" id="{22C3C54A-C8C9-457F-A2C8-A389B0389767}"/>
                </a:ext>
              </a:extLst>
            </p:cNvPr>
            <p:cNvSpPr>
              <a:spLocks noChangeAspect="1"/>
            </p:cNvSpPr>
            <p:nvPr userDrawn="1"/>
          </p:nvSpPr>
          <p:spPr>
            <a:xfrm rot="9888766">
              <a:off x="676874" y="1057311"/>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Oval 434">
              <a:extLst>
                <a:ext uri="{FF2B5EF4-FFF2-40B4-BE49-F238E27FC236}">
                  <a16:creationId xmlns:a16="http://schemas.microsoft.com/office/drawing/2014/main" id="{C685F947-8A2F-430E-9645-B7C587BA4F49}"/>
                </a:ext>
              </a:extLst>
            </p:cNvPr>
            <p:cNvSpPr>
              <a:spLocks noChangeAspect="1"/>
            </p:cNvSpPr>
            <p:nvPr userDrawn="1"/>
          </p:nvSpPr>
          <p:spPr>
            <a:xfrm rot="9888766">
              <a:off x="1039345" y="94330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29A4E603-5BCB-49F9-A219-36B1BDC84D73}"/>
                </a:ext>
              </a:extLst>
            </p:cNvPr>
            <p:cNvCxnSpPr>
              <a:cxnSpLocks/>
              <a:stCxn id="435" idx="2"/>
              <a:endCxn id="424" idx="7"/>
            </p:cNvCxnSpPr>
            <p:nvPr userDrawn="1"/>
          </p:nvCxnSpPr>
          <p:spPr>
            <a:xfrm rot="9888766" flipH="1">
              <a:off x="1065565" y="761590"/>
              <a:ext cx="339955" cy="159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D55D1753-699D-4A3D-A7DA-53F6DEE510EF}"/>
                </a:ext>
              </a:extLst>
            </p:cNvPr>
            <p:cNvCxnSpPr>
              <a:cxnSpLocks/>
              <a:stCxn id="425" idx="4"/>
              <a:endCxn id="426" idx="1"/>
            </p:cNvCxnSpPr>
            <p:nvPr userDrawn="1"/>
          </p:nvCxnSpPr>
          <p:spPr>
            <a:xfrm flipH="1" flipV="1">
              <a:off x="1733421" y="120038"/>
              <a:ext cx="149639" cy="4639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8" name="Oval 437">
              <a:extLst>
                <a:ext uri="{FF2B5EF4-FFF2-40B4-BE49-F238E27FC236}">
                  <a16:creationId xmlns:a16="http://schemas.microsoft.com/office/drawing/2014/main" id="{0234853B-8EE4-4C6E-8A67-C38B1B0DA04C}"/>
                </a:ext>
              </a:extLst>
            </p:cNvPr>
            <p:cNvSpPr>
              <a:spLocks noChangeAspect="1"/>
            </p:cNvSpPr>
            <p:nvPr userDrawn="1"/>
          </p:nvSpPr>
          <p:spPr>
            <a:xfrm rot="9888766">
              <a:off x="2298758" y="191930"/>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9" name="Straight Connector 438">
              <a:extLst>
                <a:ext uri="{FF2B5EF4-FFF2-40B4-BE49-F238E27FC236}">
                  <a16:creationId xmlns:a16="http://schemas.microsoft.com/office/drawing/2014/main" id="{C8EB4FE2-B2A4-448A-AE36-71287457E3E3}"/>
                </a:ext>
              </a:extLst>
            </p:cNvPr>
            <p:cNvCxnSpPr>
              <a:cxnSpLocks/>
              <a:stCxn id="438" idx="3"/>
            </p:cNvCxnSpPr>
            <p:nvPr userDrawn="1"/>
          </p:nvCxnSpPr>
          <p:spPr>
            <a:xfrm rot="9888766" flipH="1">
              <a:off x="2326747" y="101958"/>
              <a:ext cx="62078" cy="869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1D16E44E-B69B-4921-9C97-6FAAC0CC61C5}"/>
                </a:ext>
              </a:extLst>
            </p:cNvPr>
            <p:cNvCxnSpPr>
              <a:cxnSpLocks/>
              <a:stCxn id="438" idx="1"/>
              <a:endCxn id="447" idx="2"/>
            </p:cNvCxnSpPr>
            <p:nvPr userDrawn="1"/>
          </p:nvCxnSpPr>
          <p:spPr>
            <a:xfrm>
              <a:off x="2349230" y="232390"/>
              <a:ext cx="166170" cy="197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863B3537-85D9-4D45-971B-94B64821AE7E}"/>
                </a:ext>
              </a:extLst>
            </p:cNvPr>
            <p:cNvCxnSpPr>
              <a:cxnSpLocks/>
              <a:stCxn id="447" idx="3"/>
              <a:endCxn id="425" idx="2"/>
            </p:cNvCxnSpPr>
            <p:nvPr userDrawn="1"/>
          </p:nvCxnSpPr>
          <p:spPr>
            <a:xfrm flipH="1">
              <a:off x="1932800" y="452345"/>
              <a:ext cx="577138" cy="1601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F6F217E5-8380-470E-8F95-3B9CAF4AAA98}"/>
                </a:ext>
              </a:extLst>
            </p:cNvPr>
            <p:cNvCxnSpPr>
              <a:cxnSpLocks/>
              <a:stCxn id="423" idx="7"/>
              <a:endCxn id="431" idx="2"/>
            </p:cNvCxnSpPr>
            <p:nvPr userDrawn="1"/>
          </p:nvCxnSpPr>
          <p:spPr>
            <a:xfrm flipH="1">
              <a:off x="579846" y="1447829"/>
              <a:ext cx="825885" cy="2208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86DE334F-626F-4242-A85E-4BB72961371A}"/>
                </a:ext>
              </a:extLst>
            </p:cNvPr>
            <p:cNvCxnSpPr>
              <a:cxnSpLocks/>
              <a:stCxn id="425" idx="1"/>
              <a:endCxn id="444" idx="4"/>
            </p:cNvCxnSpPr>
            <p:nvPr userDrawn="1"/>
          </p:nvCxnSpPr>
          <p:spPr>
            <a:xfrm>
              <a:off x="1928851" y="643300"/>
              <a:ext cx="440756" cy="2819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4" name="Oval 443">
              <a:extLst>
                <a:ext uri="{FF2B5EF4-FFF2-40B4-BE49-F238E27FC236}">
                  <a16:creationId xmlns:a16="http://schemas.microsoft.com/office/drawing/2014/main" id="{4254907C-754D-4ED9-A0F7-77FA71EC5BE0}"/>
                </a:ext>
              </a:extLst>
            </p:cNvPr>
            <p:cNvSpPr/>
            <p:nvPr userDrawn="1"/>
          </p:nvSpPr>
          <p:spPr>
            <a:xfrm rot="8852236">
              <a:off x="2355801" y="920590"/>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5" name="Straight Connector 444">
              <a:extLst>
                <a:ext uri="{FF2B5EF4-FFF2-40B4-BE49-F238E27FC236}">
                  <a16:creationId xmlns:a16="http://schemas.microsoft.com/office/drawing/2014/main" id="{E4D5BA08-5F78-4753-B324-A53B7ABC9D00}"/>
                </a:ext>
              </a:extLst>
            </p:cNvPr>
            <p:cNvCxnSpPr>
              <a:cxnSpLocks/>
              <a:stCxn id="444" idx="6"/>
              <a:endCxn id="423" idx="1"/>
            </p:cNvCxnSpPr>
            <p:nvPr userDrawn="1"/>
          </p:nvCxnSpPr>
          <p:spPr>
            <a:xfrm flipH="1">
              <a:off x="1454100" y="966390"/>
              <a:ext cx="906358" cy="4506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DCA2494-8AB5-4B68-BF83-69502CA2A869}"/>
                </a:ext>
              </a:extLst>
            </p:cNvPr>
            <p:cNvCxnSpPr>
              <a:cxnSpLocks/>
              <a:stCxn id="447" idx="4"/>
              <a:endCxn id="444" idx="2"/>
            </p:cNvCxnSpPr>
            <p:nvPr userDrawn="1"/>
          </p:nvCxnSpPr>
          <p:spPr>
            <a:xfrm flipH="1">
              <a:off x="2410751" y="471868"/>
              <a:ext cx="110986" cy="4625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7" name="Oval 446">
              <a:extLst>
                <a:ext uri="{FF2B5EF4-FFF2-40B4-BE49-F238E27FC236}">
                  <a16:creationId xmlns:a16="http://schemas.microsoft.com/office/drawing/2014/main" id="{7E3EF5E3-2EEC-4EF8-9231-900B1A17144C}"/>
                </a:ext>
              </a:extLst>
            </p:cNvPr>
            <p:cNvSpPr/>
            <p:nvPr userDrawn="1"/>
          </p:nvSpPr>
          <p:spPr>
            <a:xfrm rot="2181221">
              <a:off x="2509600" y="41806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8" name="Straight Connector 447">
              <a:extLst>
                <a:ext uri="{FF2B5EF4-FFF2-40B4-BE49-F238E27FC236}">
                  <a16:creationId xmlns:a16="http://schemas.microsoft.com/office/drawing/2014/main" id="{AE46719B-86CF-49FD-95F7-E31F72C68B22}"/>
                </a:ext>
              </a:extLst>
            </p:cNvPr>
            <p:cNvCxnSpPr>
              <a:cxnSpLocks/>
              <a:endCxn id="428" idx="4"/>
            </p:cNvCxnSpPr>
            <p:nvPr userDrawn="1"/>
          </p:nvCxnSpPr>
          <p:spPr>
            <a:xfrm>
              <a:off x="213739" y="143702"/>
              <a:ext cx="243225" cy="3448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9" name="Oval 448">
              <a:extLst>
                <a:ext uri="{FF2B5EF4-FFF2-40B4-BE49-F238E27FC236}">
                  <a16:creationId xmlns:a16="http://schemas.microsoft.com/office/drawing/2014/main" id="{327BF1A0-89B6-4675-881F-F3245531BA9A}"/>
                </a:ext>
              </a:extLst>
            </p:cNvPr>
            <p:cNvSpPr/>
            <p:nvPr userDrawn="1"/>
          </p:nvSpPr>
          <p:spPr>
            <a:xfrm rot="8852236">
              <a:off x="2698372" y="15143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0" name="Straight Connector 449">
              <a:extLst>
                <a:ext uri="{FF2B5EF4-FFF2-40B4-BE49-F238E27FC236}">
                  <a16:creationId xmlns:a16="http://schemas.microsoft.com/office/drawing/2014/main" id="{834F05FD-89AC-4E32-8A59-ECC4C165E90E}"/>
                </a:ext>
              </a:extLst>
            </p:cNvPr>
            <p:cNvCxnSpPr>
              <a:cxnSpLocks/>
              <a:stCxn id="449" idx="7"/>
              <a:endCxn id="447" idx="0"/>
            </p:cNvCxnSpPr>
            <p:nvPr userDrawn="1"/>
          </p:nvCxnSpPr>
          <p:spPr>
            <a:xfrm flipH="1">
              <a:off x="2557070" y="210328"/>
              <a:ext cx="164636" cy="2135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2E116837-245F-4751-ADDF-A1CFD40ABBDA}"/>
                </a:ext>
              </a:extLst>
            </p:cNvPr>
            <p:cNvCxnSpPr>
              <a:cxnSpLocks/>
              <a:stCxn id="449" idx="5"/>
              <a:endCxn id="438" idx="1"/>
            </p:cNvCxnSpPr>
            <p:nvPr userDrawn="1"/>
          </p:nvCxnSpPr>
          <p:spPr>
            <a:xfrm flipH="1">
              <a:off x="2349230" y="174765"/>
              <a:ext cx="349852" cy="576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9694420"/>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46A6D89-45A1-4F7A-9D0C-EDD11307D6BF}"/>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3" name="Straight Connector 2">
              <a:extLst>
                <a:ext uri="{FF2B5EF4-FFF2-40B4-BE49-F238E27FC236}">
                  <a16:creationId xmlns:a16="http://schemas.microsoft.com/office/drawing/2014/main" id="{162BC632-7DC1-4789-8CFC-CD5AFC3ABCAA}"/>
                </a:ext>
              </a:extLst>
            </p:cNvPr>
            <p:cNvCxnSpPr>
              <a:cxnSpLocks/>
              <a:stCxn id="66" idx="7"/>
              <a:endCxn id="64"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8AAC13F6-2489-4DDA-A9B2-3067A1B8CAA3}"/>
                </a:ext>
              </a:extLst>
            </p:cNvPr>
            <p:cNvCxnSpPr>
              <a:cxnSpLocks/>
              <a:stCxn id="64" idx="4"/>
              <a:endCxn id="83"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97C8410-298D-4055-AA0A-57C75129C4D7}"/>
                </a:ext>
              </a:extLst>
            </p:cNvPr>
            <p:cNvCxnSpPr>
              <a:cxnSpLocks/>
              <a:stCxn id="69" idx="2"/>
              <a:endCxn id="81"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386457A-06F7-4F62-B11E-654FD4AEEA59}"/>
                </a:ext>
              </a:extLst>
            </p:cNvPr>
            <p:cNvCxnSpPr>
              <a:cxnSpLocks/>
              <a:stCxn id="83" idx="5"/>
              <a:endCxn id="69"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8E23FD4-7D2D-49A7-8750-6828324D2943}"/>
                </a:ext>
              </a:extLst>
            </p:cNvPr>
            <p:cNvCxnSpPr>
              <a:cxnSpLocks/>
              <a:stCxn id="64" idx="5"/>
              <a:endCxn id="82"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D054FEF-1615-47B3-977D-E6663964188E}"/>
                </a:ext>
              </a:extLst>
            </p:cNvPr>
            <p:cNvCxnSpPr>
              <a:cxnSpLocks/>
              <a:stCxn id="69" idx="0"/>
              <a:endCxn id="82"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E312D78-45B2-43E5-B6A7-32FBB158F93D}"/>
                </a:ext>
              </a:extLst>
            </p:cNvPr>
            <p:cNvCxnSpPr>
              <a:cxnSpLocks/>
              <a:stCxn id="83" idx="3"/>
              <a:endCxn id="81"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3F8CEFD-D4BD-4113-9ECA-07C92BFBB271}"/>
                </a:ext>
              </a:extLst>
            </p:cNvPr>
            <p:cNvCxnSpPr>
              <a:cxnSpLocks/>
              <a:stCxn id="189" idx="7"/>
              <a:endCxn id="71"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499953E-DF36-43C0-88A6-34B0E3D5BC3B}"/>
                </a:ext>
              </a:extLst>
            </p:cNvPr>
            <p:cNvCxnSpPr>
              <a:cxnSpLocks/>
              <a:stCxn id="69" idx="7"/>
              <a:endCxn id="71"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5DC0C5D-21C1-4019-ABA1-012B17DA77FC}"/>
                </a:ext>
              </a:extLst>
            </p:cNvPr>
            <p:cNvCxnSpPr>
              <a:cxnSpLocks/>
              <a:stCxn id="68"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67720E7-E000-4A08-8CA5-62D23F338722}"/>
                </a:ext>
              </a:extLst>
            </p:cNvPr>
            <p:cNvCxnSpPr>
              <a:cxnSpLocks/>
              <a:stCxn id="83" idx="6"/>
              <a:endCxn id="82"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6A894D-E961-42D3-81AF-FC9EC6AA5636}"/>
                </a:ext>
              </a:extLst>
            </p:cNvPr>
            <p:cNvCxnSpPr>
              <a:cxnSpLocks/>
              <a:stCxn id="68" idx="0"/>
              <a:endCxn id="81"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7A6F6E6-25AB-4726-9450-BCFF40E212A5}"/>
                </a:ext>
              </a:extLst>
            </p:cNvPr>
            <p:cNvCxnSpPr>
              <a:cxnSpLocks/>
              <a:stCxn id="82" idx="6"/>
              <a:endCxn id="71"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4AB62C6-3F97-4F2D-B07B-94130854021F}"/>
                </a:ext>
              </a:extLst>
            </p:cNvPr>
            <p:cNvCxnSpPr>
              <a:cxnSpLocks/>
              <a:stCxn id="70" idx="0"/>
              <a:endCxn id="71"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27F97B2-FB8F-4594-B3BE-1A13857BDD13}"/>
                </a:ext>
              </a:extLst>
            </p:cNvPr>
            <p:cNvCxnSpPr>
              <a:cxnSpLocks/>
              <a:stCxn id="73" idx="1"/>
              <a:endCxn id="71"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2E1AD36-E1A9-450D-A199-D273981BE9C7}"/>
                </a:ext>
              </a:extLst>
            </p:cNvPr>
            <p:cNvCxnSpPr>
              <a:cxnSpLocks/>
              <a:stCxn id="73" idx="0"/>
              <a:endCxn id="72"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556C625-1CEC-4663-AC9C-9C45AF596EDB}"/>
                </a:ext>
              </a:extLst>
            </p:cNvPr>
            <p:cNvCxnSpPr>
              <a:cxnSpLocks/>
              <a:stCxn id="72" idx="2"/>
              <a:endCxn id="71"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31A7F20-0078-4EDA-A0C1-E367A0582342}"/>
                </a:ext>
              </a:extLst>
            </p:cNvPr>
            <p:cNvCxnSpPr>
              <a:cxnSpLocks/>
              <a:stCxn id="72" idx="7"/>
              <a:endCxn id="212"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057D6F-0187-413A-A041-3D75EEFC2A94}"/>
                </a:ext>
              </a:extLst>
            </p:cNvPr>
            <p:cNvCxnSpPr>
              <a:cxnSpLocks/>
              <a:stCxn id="72" idx="6"/>
              <a:endCxn id="79"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7512CCA-B0B9-4941-B513-B835901D4C58}"/>
                </a:ext>
              </a:extLst>
            </p:cNvPr>
            <p:cNvCxnSpPr>
              <a:cxnSpLocks/>
              <a:stCxn id="79" idx="7"/>
              <a:endCxn id="80"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EA50BD-A578-4D06-BB0C-9DC7B01FC034}"/>
                </a:ext>
              </a:extLst>
            </p:cNvPr>
            <p:cNvCxnSpPr>
              <a:cxnSpLocks/>
              <a:stCxn id="65" idx="0"/>
              <a:endCxn id="64"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8578C0F-649C-45AB-87F8-2252A3265CFD}"/>
                </a:ext>
              </a:extLst>
            </p:cNvPr>
            <p:cNvCxnSpPr>
              <a:cxnSpLocks/>
              <a:stCxn id="81" idx="2"/>
              <a:endCxn id="65"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A73EB4D-A240-4E51-A50A-B435BE3A2D5C}"/>
                </a:ext>
              </a:extLst>
            </p:cNvPr>
            <p:cNvCxnSpPr>
              <a:cxnSpLocks/>
              <a:stCxn id="68" idx="1"/>
              <a:endCxn id="65"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27E5381-04D1-4225-8769-1B6B9480C7A0}"/>
                </a:ext>
              </a:extLst>
            </p:cNvPr>
            <p:cNvCxnSpPr>
              <a:cxnSpLocks/>
              <a:stCxn id="67" idx="7"/>
              <a:endCxn id="65"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6746FBD-C785-43A8-A48B-34A14AF95516}"/>
                </a:ext>
              </a:extLst>
            </p:cNvPr>
            <p:cNvCxnSpPr>
              <a:cxnSpLocks/>
              <a:stCxn id="66" idx="6"/>
              <a:endCxn id="65"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6951640-64C0-4AD8-A442-D08334FF6FD1}"/>
                </a:ext>
              </a:extLst>
            </p:cNvPr>
            <p:cNvCxnSpPr>
              <a:cxnSpLocks/>
              <a:stCxn id="86" idx="7"/>
              <a:endCxn id="66"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9B76EA-5D51-41D6-A58C-5F8334DE937D}"/>
                </a:ext>
              </a:extLst>
            </p:cNvPr>
            <p:cNvCxnSpPr>
              <a:cxnSpLocks/>
              <a:stCxn id="86" idx="6"/>
              <a:endCxn id="67"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C9292B8-1E47-4B34-8FC0-97245BE9578A}"/>
                </a:ext>
              </a:extLst>
            </p:cNvPr>
            <p:cNvCxnSpPr>
              <a:cxnSpLocks/>
              <a:stCxn id="86"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ADFAEBF-02D7-44CD-BE5F-305B6E2F52CA}"/>
                </a:ext>
              </a:extLst>
            </p:cNvPr>
            <p:cNvCxnSpPr>
              <a:cxnSpLocks/>
              <a:stCxn id="67"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A4B4051-9A56-435E-840D-6C3C23050184}"/>
                </a:ext>
              </a:extLst>
            </p:cNvPr>
            <p:cNvCxnSpPr>
              <a:cxnSpLocks/>
              <a:stCxn id="67"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07BA00-107E-4562-88CB-DEA0D496D749}"/>
                </a:ext>
              </a:extLst>
            </p:cNvPr>
            <p:cNvCxnSpPr>
              <a:cxnSpLocks/>
              <a:stCxn id="68"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1DFAB2F-CF8B-44F2-9850-03F8AF098440}"/>
                </a:ext>
              </a:extLst>
            </p:cNvPr>
            <p:cNvCxnSpPr>
              <a:cxnSpLocks/>
              <a:stCxn id="67" idx="6"/>
              <a:endCxn id="68"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85B09E-18C3-4D54-AA0A-14F26F9FFFCA}"/>
                </a:ext>
              </a:extLst>
            </p:cNvPr>
            <p:cNvCxnSpPr>
              <a:cxnSpLocks/>
              <a:stCxn id="68" idx="6"/>
              <a:endCxn id="69"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3BFC00-DCD5-4109-BE0D-BBB66C276072}"/>
                </a:ext>
              </a:extLst>
            </p:cNvPr>
            <p:cNvCxnSpPr>
              <a:cxnSpLocks/>
              <a:stCxn id="70" idx="2"/>
              <a:endCxn id="69"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F40DBEB-FAA5-4EAA-89F4-27A7CE21A297}"/>
                </a:ext>
              </a:extLst>
            </p:cNvPr>
            <p:cNvCxnSpPr>
              <a:cxnSpLocks/>
              <a:stCxn id="91" idx="0"/>
              <a:endCxn id="69"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E601845-E46E-419B-8F68-C56C73B3F51F}"/>
                </a:ext>
              </a:extLst>
            </p:cNvPr>
            <p:cNvCxnSpPr>
              <a:cxnSpLocks/>
              <a:endCxn id="69"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D8C297-4E3E-4739-99E9-7D79A327AD6E}"/>
                </a:ext>
              </a:extLst>
            </p:cNvPr>
            <p:cNvCxnSpPr>
              <a:cxnSpLocks/>
              <a:stCxn id="91" idx="2"/>
              <a:endCxn id="70"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5BD0C1E-77F3-489E-9331-D144C7768558}"/>
                </a:ext>
              </a:extLst>
            </p:cNvPr>
            <p:cNvCxnSpPr>
              <a:cxnSpLocks/>
              <a:stCxn id="73" idx="2"/>
              <a:endCxn id="70"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316F845-3855-4D5B-835D-A0B62D513152}"/>
                </a:ext>
              </a:extLst>
            </p:cNvPr>
            <p:cNvCxnSpPr>
              <a:cxnSpLocks/>
              <a:stCxn id="73"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2745097-160A-4242-B146-2A008E56E28B}"/>
                </a:ext>
              </a:extLst>
            </p:cNvPr>
            <p:cNvCxnSpPr>
              <a:cxnSpLocks/>
              <a:stCxn id="74"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7B2350-5A57-4E35-B744-F10FBB8A0565}"/>
                </a:ext>
              </a:extLst>
            </p:cNvPr>
            <p:cNvCxnSpPr>
              <a:cxnSpLocks/>
              <a:stCxn id="74" idx="2"/>
              <a:endCxn id="73"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45F8280-4EFB-4995-9F18-181E864A0E70}"/>
                </a:ext>
              </a:extLst>
            </p:cNvPr>
            <p:cNvCxnSpPr>
              <a:cxnSpLocks/>
              <a:stCxn id="79" idx="4"/>
              <a:endCxn id="74"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37378C5-2E83-4344-BF87-0CC2F0422BA6}"/>
                </a:ext>
              </a:extLst>
            </p:cNvPr>
            <p:cNvCxnSpPr>
              <a:cxnSpLocks/>
              <a:stCxn id="78" idx="3"/>
              <a:endCxn id="74"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B029E3A-F23A-45C1-AF01-6A30EAD98C52}"/>
                </a:ext>
              </a:extLst>
            </p:cNvPr>
            <p:cNvCxnSpPr>
              <a:cxnSpLocks/>
              <a:stCxn id="78" idx="2"/>
              <a:endCxn id="79"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AD99E0-7C29-4686-96D0-62897A6AE659}"/>
                </a:ext>
              </a:extLst>
            </p:cNvPr>
            <p:cNvCxnSpPr>
              <a:cxnSpLocks/>
              <a:stCxn id="78" idx="1"/>
              <a:endCxn id="80"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1064CBE-03DE-4D9E-987A-66EDDE5C3459}"/>
                </a:ext>
              </a:extLst>
            </p:cNvPr>
            <p:cNvCxnSpPr>
              <a:cxnSpLocks/>
              <a:stCxn id="76" idx="1"/>
              <a:endCxn id="80"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5E50E75-E54D-4236-9C47-C231CAC0ACAA}"/>
                </a:ext>
              </a:extLst>
            </p:cNvPr>
            <p:cNvCxnSpPr>
              <a:cxnSpLocks/>
              <a:stCxn id="76" idx="0"/>
              <a:endCxn id="77"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20438D3-84FC-4F69-ACCB-416AED8C0CFF}"/>
                </a:ext>
              </a:extLst>
            </p:cNvPr>
            <p:cNvCxnSpPr>
              <a:cxnSpLocks/>
              <a:stCxn id="148" idx="7"/>
              <a:endCxn id="213"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31826D2-E95E-483E-8DBE-25AB9BBB1560}"/>
                </a:ext>
              </a:extLst>
            </p:cNvPr>
            <p:cNvCxnSpPr>
              <a:cxnSpLocks/>
              <a:endCxn id="75"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4FE5394-C20F-431D-B7DC-326378B3B088}"/>
                </a:ext>
              </a:extLst>
            </p:cNvPr>
            <p:cNvCxnSpPr>
              <a:cxnSpLocks/>
              <a:stCxn id="148" idx="0"/>
              <a:endCxn id="212"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EE429A1-541D-4C36-AE28-C8D51F3D554B}"/>
                </a:ext>
              </a:extLst>
            </p:cNvPr>
            <p:cNvCxnSpPr>
              <a:cxnSpLocks/>
              <a:stCxn id="160" idx="0"/>
              <a:endCxn id="211"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2B11CD-0752-425D-996F-AE3245F3065E}"/>
                </a:ext>
              </a:extLst>
            </p:cNvPr>
            <p:cNvCxnSpPr>
              <a:cxnSpLocks/>
              <a:stCxn id="160" idx="1"/>
              <a:endCxn id="77"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B920EAE-371D-4F78-AF0A-ED58DDC5567D}"/>
                </a:ext>
              </a:extLst>
            </p:cNvPr>
            <p:cNvCxnSpPr>
              <a:cxnSpLocks/>
              <a:stCxn id="77" idx="2"/>
              <a:endCxn id="80"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D0F8AFA-1E3F-4BE8-8CAD-52FBEE5C5D8A}"/>
                </a:ext>
              </a:extLst>
            </p:cNvPr>
            <p:cNvCxnSpPr>
              <a:cxnSpLocks/>
              <a:stCxn id="76" idx="2"/>
              <a:endCxn id="78"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30AFE6-8E05-4B94-82AD-63B7251AA0DD}"/>
                </a:ext>
              </a:extLst>
            </p:cNvPr>
            <p:cNvCxnSpPr>
              <a:cxnSpLocks/>
              <a:stCxn id="75" idx="1"/>
              <a:endCxn id="78"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28163A8-99E9-40C3-822B-4807D28979D5}"/>
                </a:ext>
              </a:extLst>
            </p:cNvPr>
            <p:cNvCxnSpPr>
              <a:cxnSpLocks/>
              <a:stCxn id="75" idx="3"/>
              <a:endCxn id="92"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0EC36C8-56BA-46D6-A21B-89ECA9A2F98B}"/>
                </a:ext>
              </a:extLst>
            </p:cNvPr>
            <p:cNvCxnSpPr>
              <a:cxnSpLocks/>
              <a:stCxn id="78" idx="4"/>
              <a:endCxn id="92"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670C444-1B5E-44ED-9E89-AF428D1309D7}"/>
                </a:ext>
              </a:extLst>
            </p:cNvPr>
            <p:cNvCxnSpPr>
              <a:cxnSpLocks/>
              <a:stCxn id="74" idx="5"/>
              <a:endCxn id="92"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0679015-80D1-46EA-89FB-C1304E32BF38}"/>
                </a:ext>
              </a:extLst>
            </p:cNvPr>
            <p:cNvCxnSpPr>
              <a:cxnSpLocks/>
              <a:stCxn id="75" idx="7"/>
              <a:endCxn id="76"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47E92A-FE47-47D7-831F-DE7CE7A13521}"/>
                </a:ext>
              </a:extLst>
            </p:cNvPr>
            <p:cNvCxnSpPr>
              <a:cxnSpLocks/>
              <a:stCxn id="73" idx="7"/>
              <a:endCxn id="79"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CC1AC0F-96A8-4BD5-A222-0BB886D47633}"/>
                </a:ext>
              </a:extLst>
            </p:cNvPr>
            <p:cNvCxnSpPr>
              <a:cxnSpLocks/>
              <a:endCxn id="75"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CD98587F-E9E8-4567-8781-8509E4EA0783}"/>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7E9BC41-A324-49C9-9989-67AC991C373A}"/>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5283073A-239A-42F7-8A6E-59F0C639DA85}"/>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C4FB963-302D-4267-ABF6-4DD1DE9601A9}"/>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8E2EEDA-B07F-44CA-A478-4EC59941DB65}"/>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A48C406E-1EE2-419C-8BE0-C412F9459C0F}"/>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00750C3-A772-4D58-80E0-0F3CBD904B86}"/>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D1FC13AB-ACD3-4F14-A856-DEF609C64867}"/>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9BAB914-F0A8-4C08-BA8A-FB5A1DE53C7E}"/>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024B6F6-072B-40FD-B1CD-CD2F41798D63}"/>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EFD9F980-D0E7-4710-8474-8EDAAC86D6CE}"/>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313C95F5-5431-4138-82FD-CC36664D949F}"/>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7D56BF88-FC66-48FA-A395-1F4EF14C026B}"/>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DE7D84A-D10E-4ECD-8C80-9EED7E811A53}"/>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D24F226-375A-43DB-A8F6-9064CD6B09B4}"/>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B8D9E11-3DFB-4032-9ED1-8303DB874326}"/>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AC71A725-0490-413D-9111-BBED187F96CA}"/>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9300FE5-A935-477E-A3A2-32D067237F86}"/>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D3740D16-F0C3-4D90-9C80-22F727410CB4}"/>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8DC6666-76B2-476F-B5EB-F8ACEC05CF75}"/>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FF489D69-D8F7-4EBF-8616-9EA043E94AE2}"/>
                </a:ext>
              </a:extLst>
            </p:cNvPr>
            <p:cNvCxnSpPr>
              <a:cxnSpLocks/>
              <a:stCxn id="83" idx="2"/>
              <a:endCxn id="65"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B3A6BD8-4E5D-46B5-A8AD-45B613BFA077}"/>
                </a:ext>
              </a:extLst>
            </p:cNvPr>
            <p:cNvCxnSpPr>
              <a:cxnSpLocks/>
              <a:stCxn id="66" idx="4"/>
              <a:endCxn id="67"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ACFE58EF-307F-40BB-9E94-E23D748D3F93}"/>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9EE79A11-F170-491D-B85E-2A70D006CFDE}"/>
                </a:ext>
              </a:extLst>
            </p:cNvPr>
            <p:cNvCxnSpPr>
              <a:cxnSpLocks/>
              <a:stCxn id="86"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CD62C66-AF16-49EA-A400-3DC7D1E32C63}"/>
                </a:ext>
              </a:extLst>
            </p:cNvPr>
            <p:cNvCxnSpPr>
              <a:cxnSpLocks/>
              <a:stCxn id="86"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EB7A8D4-F92A-42F0-BB71-3716944B44EC}"/>
                </a:ext>
              </a:extLst>
            </p:cNvPr>
            <p:cNvCxnSpPr>
              <a:cxnSpLocks/>
              <a:stCxn id="86"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725B51A-A5F3-4B02-A866-3E16CF95FD01}"/>
                </a:ext>
              </a:extLst>
            </p:cNvPr>
            <p:cNvCxnSpPr>
              <a:cxnSpLocks/>
              <a:endCxn id="66"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1" name="Chord 90">
              <a:extLst>
                <a:ext uri="{FF2B5EF4-FFF2-40B4-BE49-F238E27FC236}">
                  <a16:creationId xmlns:a16="http://schemas.microsoft.com/office/drawing/2014/main" id="{10B811EB-E1EF-44B7-ACD8-8C8B26F26E7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Chord 91">
              <a:extLst>
                <a:ext uri="{FF2B5EF4-FFF2-40B4-BE49-F238E27FC236}">
                  <a16:creationId xmlns:a16="http://schemas.microsoft.com/office/drawing/2014/main" id="{EC644678-7063-4E05-8F71-7E8F169222A6}"/>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1573B538-F310-4901-99BE-304F1FD404E3}"/>
                </a:ext>
              </a:extLst>
            </p:cNvPr>
            <p:cNvCxnSpPr>
              <a:cxnSpLocks/>
              <a:stCxn id="91" idx="1"/>
              <a:endCxn id="73"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3735593-CB8F-4BB7-B972-79DC32DD9303}"/>
                </a:ext>
              </a:extLst>
            </p:cNvPr>
            <p:cNvCxnSpPr>
              <a:cxnSpLocks/>
              <a:endCxn id="145"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DAF7968-A4B0-45E0-A053-7533854AB593}"/>
                </a:ext>
              </a:extLst>
            </p:cNvPr>
            <p:cNvCxnSpPr>
              <a:cxnSpLocks/>
              <a:endCxn id="160"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E43DE7B-97DD-4714-A6F3-095D4A6F879B}"/>
                </a:ext>
              </a:extLst>
            </p:cNvPr>
            <p:cNvCxnSpPr>
              <a:cxnSpLocks/>
              <a:stCxn id="145" idx="0"/>
              <a:endCxn id="160"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B5A1851-7EBD-4D5C-BABA-1C1E5EDF1603}"/>
                </a:ext>
              </a:extLst>
            </p:cNvPr>
            <p:cNvCxnSpPr>
              <a:cxnSpLocks/>
              <a:stCxn id="211" idx="2"/>
              <a:endCxn id="147"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26F1F4D-9609-49E3-89A7-A2B90C60A087}"/>
                </a:ext>
              </a:extLst>
            </p:cNvPr>
            <p:cNvCxnSpPr>
              <a:cxnSpLocks/>
              <a:stCxn id="145" idx="7"/>
              <a:endCxn id="147"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5ED831D-5322-4592-BA34-FA8C27716A39}"/>
                </a:ext>
              </a:extLst>
            </p:cNvPr>
            <p:cNvCxnSpPr>
              <a:cxnSpLocks/>
              <a:endCxn id="160"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3ACA138-96B0-4207-9BD5-B3C4FFCADC96}"/>
                </a:ext>
              </a:extLst>
            </p:cNvPr>
            <p:cNvCxnSpPr>
              <a:cxnSpLocks/>
              <a:stCxn id="160" idx="6"/>
              <a:endCxn id="147"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CEAE538-EBDD-435F-A8BC-61F14B611A86}"/>
                </a:ext>
              </a:extLst>
            </p:cNvPr>
            <p:cNvCxnSpPr>
              <a:cxnSpLocks/>
              <a:stCxn id="146" idx="0"/>
              <a:endCxn id="147"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45F4B77-D16E-4396-85F2-DC44E4D02A5D}"/>
                </a:ext>
              </a:extLst>
            </p:cNvPr>
            <p:cNvCxnSpPr>
              <a:cxnSpLocks/>
              <a:stCxn id="149" idx="1"/>
              <a:endCxn id="147"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17EE279-85B7-4CBA-BA65-C77BF076004C}"/>
                </a:ext>
              </a:extLst>
            </p:cNvPr>
            <p:cNvCxnSpPr>
              <a:cxnSpLocks/>
              <a:stCxn id="149" idx="0"/>
              <a:endCxn id="148"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21447B-34B4-4C35-8AD2-E4A989DB3301}"/>
                </a:ext>
              </a:extLst>
            </p:cNvPr>
            <p:cNvCxnSpPr>
              <a:cxnSpLocks/>
              <a:stCxn id="148" idx="2"/>
              <a:endCxn id="147"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A5BA327-4620-4B50-AE52-36532DB25A6F}"/>
                </a:ext>
              </a:extLst>
            </p:cNvPr>
            <p:cNvCxnSpPr>
              <a:cxnSpLocks/>
              <a:stCxn id="148" idx="7"/>
              <a:endCxn id="156"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D5184DA-1F57-4024-B50B-95D8C1F9DE0F}"/>
                </a:ext>
              </a:extLst>
            </p:cNvPr>
            <p:cNvCxnSpPr>
              <a:cxnSpLocks/>
              <a:stCxn id="148" idx="6"/>
              <a:endCxn id="155"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6B9762A-F99F-45FE-8E32-C185318BD128}"/>
                </a:ext>
              </a:extLst>
            </p:cNvPr>
            <p:cNvCxnSpPr>
              <a:cxnSpLocks/>
              <a:stCxn id="155" idx="7"/>
              <a:endCxn id="156"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7504825-8572-430F-9180-A0CEC1440771}"/>
                </a:ext>
              </a:extLst>
            </p:cNvPr>
            <p:cNvCxnSpPr>
              <a:cxnSpLocks/>
              <a:stCxn id="212" idx="1"/>
              <a:endCxn id="147"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C904747-D6C8-40DB-9160-8A1B8DD51DDA}"/>
                </a:ext>
              </a:extLst>
            </p:cNvPr>
            <p:cNvCxnSpPr>
              <a:cxnSpLocks/>
              <a:endCxn id="145"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DD59FBD-119D-44DB-9E3D-659512EC5111}"/>
                </a:ext>
              </a:extLst>
            </p:cNvPr>
            <p:cNvCxnSpPr>
              <a:cxnSpLocks/>
              <a:stCxn id="146" idx="2"/>
              <a:endCxn id="145"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EDB7426-571E-467D-9B7F-AEE911FCA261}"/>
                </a:ext>
              </a:extLst>
            </p:cNvPr>
            <p:cNvCxnSpPr>
              <a:cxnSpLocks/>
              <a:stCxn id="161" idx="0"/>
              <a:endCxn id="145"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FC4367C-4926-400D-99A5-8BB3F3390ECB}"/>
                </a:ext>
              </a:extLst>
            </p:cNvPr>
            <p:cNvCxnSpPr>
              <a:cxnSpLocks/>
              <a:endCxn id="145"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60AFF29-8020-4540-88A3-7CAD329FF500}"/>
                </a:ext>
              </a:extLst>
            </p:cNvPr>
            <p:cNvCxnSpPr>
              <a:cxnSpLocks/>
              <a:stCxn id="161" idx="2"/>
              <a:endCxn id="146"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51DC980-D552-4FBB-939C-8ACCC7946C3F}"/>
                </a:ext>
              </a:extLst>
            </p:cNvPr>
            <p:cNvCxnSpPr>
              <a:cxnSpLocks/>
              <a:stCxn id="149" idx="2"/>
              <a:endCxn id="146"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5EE2C1B-242C-4D4B-968E-3C5924968090}"/>
                </a:ext>
              </a:extLst>
            </p:cNvPr>
            <p:cNvCxnSpPr>
              <a:cxnSpLocks/>
              <a:stCxn id="149"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F5A178E-A9BB-46B6-A201-D7ECFF0BBF2C}"/>
                </a:ext>
              </a:extLst>
            </p:cNvPr>
            <p:cNvCxnSpPr>
              <a:cxnSpLocks/>
              <a:stCxn id="150"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7574D6E-F1AE-412E-9D2C-80ED0B3DC4B8}"/>
                </a:ext>
              </a:extLst>
            </p:cNvPr>
            <p:cNvCxnSpPr>
              <a:cxnSpLocks/>
              <a:stCxn id="150" idx="2"/>
              <a:endCxn id="149"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95A90C5-37FE-462C-B9FE-A494BBDA1B53}"/>
                </a:ext>
              </a:extLst>
            </p:cNvPr>
            <p:cNvCxnSpPr>
              <a:cxnSpLocks/>
              <a:stCxn id="155" idx="4"/>
              <a:endCxn id="150"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E13F404-FDF4-4388-82C5-F3D821714087}"/>
                </a:ext>
              </a:extLst>
            </p:cNvPr>
            <p:cNvCxnSpPr>
              <a:cxnSpLocks/>
              <a:stCxn id="154" idx="3"/>
              <a:endCxn id="150"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861CD8D-DD34-4B8D-8211-D0C6361BAF0E}"/>
                </a:ext>
              </a:extLst>
            </p:cNvPr>
            <p:cNvCxnSpPr>
              <a:cxnSpLocks/>
              <a:stCxn id="154" idx="2"/>
              <a:endCxn id="155"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819493D-5DAF-46CF-98B9-A9E1A1285FEE}"/>
                </a:ext>
              </a:extLst>
            </p:cNvPr>
            <p:cNvCxnSpPr>
              <a:cxnSpLocks/>
              <a:stCxn id="154" idx="1"/>
              <a:endCxn id="156"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0C1F668-C79F-43F0-9017-A0A00E5D71E6}"/>
                </a:ext>
              </a:extLst>
            </p:cNvPr>
            <p:cNvCxnSpPr>
              <a:cxnSpLocks/>
              <a:stCxn id="152" idx="1"/>
              <a:endCxn id="156"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D9C58B5-2839-4835-8B5F-3C9C1A9C456D}"/>
                </a:ext>
              </a:extLst>
            </p:cNvPr>
            <p:cNvCxnSpPr>
              <a:cxnSpLocks/>
              <a:stCxn id="152" idx="0"/>
              <a:endCxn id="153"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139E014-047A-44CE-84A5-E5C62A953703}"/>
                </a:ext>
              </a:extLst>
            </p:cNvPr>
            <p:cNvCxnSpPr>
              <a:cxnSpLocks/>
              <a:stCxn id="158" idx="0"/>
              <a:endCxn id="157"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8B9AB82-C919-4824-916C-C59BFD37B3CD}"/>
                </a:ext>
              </a:extLst>
            </p:cNvPr>
            <p:cNvCxnSpPr>
              <a:cxnSpLocks/>
              <a:stCxn id="186" idx="7"/>
              <a:endCxn id="157"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2593B35-C35B-4E49-A52D-A920F4357293}"/>
                </a:ext>
              </a:extLst>
            </p:cNvPr>
            <p:cNvCxnSpPr>
              <a:cxnSpLocks/>
              <a:endCxn id="158"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B74C72F-27F0-4B12-AECF-156E90BB3705}"/>
                </a:ext>
              </a:extLst>
            </p:cNvPr>
            <p:cNvCxnSpPr>
              <a:cxnSpLocks/>
              <a:stCxn id="185" idx="5"/>
              <a:endCxn id="159"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A7303548-4318-495B-B67A-4710F4C9E3B9}"/>
                </a:ext>
              </a:extLst>
            </p:cNvPr>
            <p:cNvCxnSpPr>
              <a:cxnSpLocks/>
              <a:endCxn id="159"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7611D18-8033-4D20-A970-AB585C0A4084}"/>
                </a:ext>
              </a:extLst>
            </p:cNvPr>
            <p:cNvCxnSpPr>
              <a:cxnSpLocks/>
              <a:stCxn id="159"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72BBE39-D04D-49B6-B8BE-F2DE6AD267E2}"/>
                </a:ext>
              </a:extLst>
            </p:cNvPr>
            <p:cNvCxnSpPr>
              <a:cxnSpLocks/>
              <a:stCxn id="159" idx="3"/>
              <a:endCxn id="151"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C3E63C7-9731-4C71-B76B-A870231AEA85}"/>
                </a:ext>
              </a:extLst>
            </p:cNvPr>
            <p:cNvCxnSpPr>
              <a:cxnSpLocks/>
              <a:stCxn id="159" idx="1"/>
              <a:endCxn id="152"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BED1B4F-8BF3-4359-99B9-0969AFC23813}"/>
                </a:ext>
              </a:extLst>
            </p:cNvPr>
            <p:cNvCxnSpPr>
              <a:cxnSpLocks/>
              <a:stCxn id="158" idx="2"/>
              <a:endCxn id="152"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E9451F9-9F87-4366-A341-AE3107872EC6}"/>
                </a:ext>
              </a:extLst>
            </p:cNvPr>
            <p:cNvCxnSpPr>
              <a:cxnSpLocks/>
              <a:stCxn id="157" idx="3"/>
              <a:endCxn id="152"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0F750A8-841B-4ADD-8FE7-34ED5B0D3841}"/>
                </a:ext>
              </a:extLst>
            </p:cNvPr>
            <p:cNvCxnSpPr>
              <a:cxnSpLocks/>
              <a:stCxn id="157" idx="2"/>
              <a:endCxn id="153"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7F52F4E-E8F2-4268-9C9A-96585C242F0A}"/>
                </a:ext>
              </a:extLst>
            </p:cNvPr>
            <p:cNvCxnSpPr>
              <a:cxnSpLocks/>
              <a:stCxn id="153" idx="1"/>
              <a:endCxn id="156"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B21FAE3-529D-4F1E-8258-B9F64DEB6D96}"/>
                </a:ext>
              </a:extLst>
            </p:cNvPr>
            <p:cNvCxnSpPr>
              <a:cxnSpLocks/>
              <a:stCxn id="152" idx="2"/>
              <a:endCxn id="154"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096F4C9-4A6D-48E2-B57D-606ED3A0AD6B}"/>
                </a:ext>
              </a:extLst>
            </p:cNvPr>
            <p:cNvCxnSpPr>
              <a:cxnSpLocks/>
              <a:stCxn id="151" idx="1"/>
              <a:endCxn id="154"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F8610D5-275F-4138-B1C3-7A31FD0921DC}"/>
                </a:ext>
              </a:extLst>
            </p:cNvPr>
            <p:cNvCxnSpPr>
              <a:cxnSpLocks/>
              <a:stCxn id="151" idx="3"/>
              <a:endCxn id="162"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5CED1A1-26E7-4A03-89F9-0856A393D754}"/>
                </a:ext>
              </a:extLst>
            </p:cNvPr>
            <p:cNvCxnSpPr>
              <a:cxnSpLocks/>
              <a:stCxn id="154" idx="4"/>
              <a:endCxn id="162"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C3D3819-C14E-4D73-8A82-F2BE846CB16F}"/>
                </a:ext>
              </a:extLst>
            </p:cNvPr>
            <p:cNvCxnSpPr>
              <a:cxnSpLocks/>
              <a:stCxn id="150" idx="5"/>
              <a:endCxn id="162"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8F5F6D4-A00C-463B-B8C0-552EA74777ED}"/>
                </a:ext>
              </a:extLst>
            </p:cNvPr>
            <p:cNvCxnSpPr>
              <a:cxnSpLocks/>
              <a:stCxn id="151" idx="7"/>
              <a:endCxn id="152"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50C833F-21C2-45DB-A44B-6E3AB7DD9FD1}"/>
                </a:ext>
              </a:extLst>
            </p:cNvPr>
            <p:cNvCxnSpPr>
              <a:cxnSpLocks/>
              <a:stCxn id="149" idx="7"/>
              <a:endCxn id="155"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95F541DC-69A8-4175-8C7A-D78AB99A1504}"/>
                </a:ext>
              </a:extLst>
            </p:cNvPr>
            <p:cNvCxnSpPr>
              <a:cxnSpLocks/>
              <a:endCxn id="151"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399575C-9F8F-438A-B74D-F0E9A19233D5}"/>
                </a:ext>
              </a:extLst>
            </p:cNvPr>
            <p:cNvCxnSpPr>
              <a:cxnSpLocks/>
              <a:stCxn id="159" idx="7"/>
              <a:endCxn id="158"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9C9F7463-3A75-4EC3-ABF5-5D8CF6950C50}"/>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2A2AF494-1865-4518-AE99-D74391F87E92}"/>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1E773AC8-73D8-4BC5-A244-2E98D38B017C}"/>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B7E1ED11-C28D-4153-B5BA-D07442B8A9C5}"/>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3EDD31E5-7F8C-469C-AADA-47C872D78818}"/>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0EEEB9E5-9B53-4016-BE6E-86B533B3E5CB}"/>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9DC0FB57-9D86-4019-9319-482ADD9BF2A4}"/>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CADDAF51-797F-4CA4-A251-CF00688F6850}"/>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A8FFBCF2-8B4A-4C12-8808-455F6F551E6C}"/>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BAD1B36-C878-4488-A8F9-F4F24A4E45C0}"/>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86C8E6CD-7A0B-488E-BFF0-4A105ADFA865}"/>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41D55C72-67BB-4E0D-8B75-7E56D521D899}"/>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3458A0F-3EBC-4AD2-9618-5BF28C4D01E7}"/>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22E06256-2354-48C8-81FA-D4F25430FDA1}"/>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7DFDE8E0-D8B7-4F08-A3B3-78A18FE9C526}"/>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70E8F3FF-3CEC-4A91-BBFF-53AD04C312BC}"/>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Chord 160">
              <a:extLst>
                <a:ext uri="{FF2B5EF4-FFF2-40B4-BE49-F238E27FC236}">
                  <a16:creationId xmlns:a16="http://schemas.microsoft.com/office/drawing/2014/main" id="{5838E83D-3671-469D-985F-BEC091B78741}"/>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hord 161">
              <a:extLst>
                <a:ext uri="{FF2B5EF4-FFF2-40B4-BE49-F238E27FC236}">
                  <a16:creationId xmlns:a16="http://schemas.microsoft.com/office/drawing/2014/main" id="{BC66DE4A-23D1-40BA-86A5-B7E5D30C6777}"/>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00F1609D-54EC-4F7A-A097-5E34ECD898B8}"/>
                </a:ext>
              </a:extLst>
            </p:cNvPr>
            <p:cNvCxnSpPr>
              <a:cxnSpLocks/>
              <a:stCxn id="161" idx="1"/>
              <a:endCxn id="149"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AACB750-E775-4631-A59D-79677CCC9B9D}"/>
                </a:ext>
              </a:extLst>
            </p:cNvPr>
            <p:cNvCxnSpPr>
              <a:cxnSpLocks/>
              <a:stCxn id="183" idx="6"/>
              <a:endCxn id="157"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EB26039-8B27-4436-B67D-BDFFED7CEFE4}"/>
                </a:ext>
              </a:extLst>
            </p:cNvPr>
            <p:cNvCxnSpPr>
              <a:cxnSpLocks/>
              <a:stCxn id="180" idx="4"/>
              <a:endCxn id="186"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F4941D2-C21B-43AE-BC49-DC248DF59153}"/>
                </a:ext>
              </a:extLst>
            </p:cNvPr>
            <p:cNvCxnSpPr>
              <a:cxnSpLocks/>
              <a:stCxn id="186" idx="4"/>
              <a:endCxn id="185"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E18E30F-14C0-47D6-9BF7-9B0E4678B7F5}"/>
                </a:ext>
              </a:extLst>
            </p:cNvPr>
            <p:cNvCxnSpPr>
              <a:cxnSpLocks/>
              <a:stCxn id="184"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7208C46-E8DF-42E1-9337-1C60D4B0C5FE}"/>
                </a:ext>
              </a:extLst>
            </p:cNvPr>
            <p:cNvCxnSpPr>
              <a:cxnSpLocks/>
              <a:stCxn id="184" idx="0"/>
              <a:endCxn id="185"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D88AC33-1639-4F47-84B2-7F9A7E6192EE}"/>
                </a:ext>
              </a:extLst>
            </p:cNvPr>
            <p:cNvCxnSpPr>
              <a:cxnSpLocks/>
              <a:stCxn id="194" idx="1"/>
              <a:endCxn id="180"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921C51B-507F-4B38-8799-432D97AEAB38}"/>
                </a:ext>
              </a:extLst>
            </p:cNvPr>
            <p:cNvCxnSpPr>
              <a:cxnSpLocks/>
              <a:stCxn id="185" idx="2"/>
              <a:endCxn id="194"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8CB33B1-CD2C-4337-93FF-B0AE55A8E4F0}"/>
                </a:ext>
              </a:extLst>
            </p:cNvPr>
            <p:cNvCxnSpPr>
              <a:cxnSpLocks/>
              <a:stCxn id="184"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0036B86-00B1-4A15-A887-1C8FD24F2021}"/>
                </a:ext>
              </a:extLst>
            </p:cNvPr>
            <p:cNvCxnSpPr>
              <a:cxnSpLocks/>
              <a:stCxn id="157" idx="1"/>
              <a:endCxn id="64"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51C13A3-4AF5-4F10-AE6E-C716AF82C77C}"/>
                </a:ext>
              </a:extLst>
            </p:cNvPr>
            <p:cNvCxnSpPr>
              <a:cxnSpLocks/>
              <a:stCxn id="182" idx="6"/>
              <a:endCxn id="181"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02DCD13-65A8-4507-9430-DC888F9AB3DA}"/>
                </a:ext>
              </a:extLst>
            </p:cNvPr>
            <p:cNvCxnSpPr>
              <a:cxnSpLocks/>
              <a:stCxn id="180" idx="7"/>
              <a:endCxn id="182"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267751D-234F-43EC-8CB3-A1490C98A767}"/>
                </a:ext>
              </a:extLst>
            </p:cNvPr>
            <p:cNvCxnSpPr>
              <a:cxnSpLocks/>
              <a:stCxn id="180" idx="5"/>
              <a:endCxn id="183"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23AB97B3-C90E-467A-B4EA-844E11591E48}"/>
                </a:ext>
              </a:extLst>
            </p:cNvPr>
            <p:cNvCxnSpPr>
              <a:cxnSpLocks/>
              <a:stCxn id="181" idx="3"/>
              <a:endCxn id="183"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90DC053-BA35-42B7-86BC-D72A42DAE2F6}"/>
                </a:ext>
              </a:extLst>
            </p:cNvPr>
            <p:cNvCxnSpPr>
              <a:cxnSpLocks/>
              <a:stCxn id="183" idx="4"/>
              <a:endCxn id="186"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BB6BE4B-7427-4FBC-951E-331BB943F778}"/>
                </a:ext>
              </a:extLst>
            </p:cNvPr>
            <p:cNvCxnSpPr>
              <a:cxnSpLocks/>
              <a:stCxn id="159" idx="2"/>
              <a:endCxn id="184"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0E95818-5D23-448D-A6E1-A937389F8130}"/>
                </a:ext>
              </a:extLst>
            </p:cNvPr>
            <p:cNvCxnSpPr>
              <a:cxnSpLocks/>
              <a:endCxn id="184"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D12A92C1-0780-4D5C-B8B2-7F4868EA32B9}"/>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21A1D674-0C1A-42EE-A5C4-38F10C7CF4E7}"/>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E5991706-7D8D-49A2-BAF5-452B8455B3EC}"/>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264F6344-FCEF-4009-9CE4-F8FBA55D1EF8}"/>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3A827730-9575-4C49-BED2-BAB98E0B2C24}"/>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005FE7DA-E716-4455-8F43-8D908A605B12}"/>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549594E1-4041-4E92-B8B3-A891EC0581C6}"/>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7" name="Straight Connector 186">
              <a:extLst>
                <a:ext uri="{FF2B5EF4-FFF2-40B4-BE49-F238E27FC236}">
                  <a16:creationId xmlns:a16="http://schemas.microsoft.com/office/drawing/2014/main" id="{0CC1D165-7523-42F8-BDE7-C09E423737B8}"/>
                </a:ext>
              </a:extLst>
            </p:cNvPr>
            <p:cNvCxnSpPr>
              <a:cxnSpLocks/>
              <a:stCxn id="186"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01809D7-69A2-456D-B9CB-CD5CE8981D21}"/>
                </a:ext>
              </a:extLst>
            </p:cNvPr>
            <p:cNvCxnSpPr>
              <a:cxnSpLocks/>
              <a:stCxn id="182" idx="4"/>
              <a:endCxn id="183"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37DEB8E5-06EB-4462-8F2F-507B9972E278}"/>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0" name="Straight Connector 189">
              <a:extLst>
                <a:ext uri="{FF2B5EF4-FFF2-40B4-BE49-F238E27FC236}">
                  <a16:creationId xmlns:a16="http://schemas.microsoft.com/office/drawing/2014/main" id="{7311709C-1FBE-4EBF-8C4B-094200B579D2}"/>
                </a:ext>
              </a:extLst>
            </p:cNvPr>
            <p:cNvCxnSpPr>
              <a:cxnSpLocks/>
              <a:stCxn id="189" idx="3"/>
              <a:endCxn id="153"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8F20F7E0-954F-4AD3-AC0D-2A1D83EFEECB}"/>
                </a:ext>
              </a:extLst>
            </p:cNvPr>
            <p:cNvCxnSpPr>
              <a:cxnSpLocks/>
              <a:stCxn id="189" idx="2"/>
              <a:endCxn id="64"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4F5A4052-FECE-4568-986D-FF2FA7051506}"/>
                </a:ext>
              </a:extLst>
            </p:cNvPr>
            <p:cNvCxnSpPr>
              <a:cxnSpLocks/>
              <a:stCxn id="182" idx="7"/>
              <a:endCxn id="66"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B602BCE-6ACD-450B-AC92-82EE91E3D592}"/>
                </a:ext>
              </a:extLst>
            </p:cNvPr>
            <p:cNvCxnSpPr>
              <a:cxnSpLocks/>
              <a:endCxn id="182"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4" name="Chord 193">
              <a:extLst>
                <a:ext uri="{FF2B5EF4-FFF2-40B4-BE49-F238E27FC236}">
                  <a16:creationId xmlns:a16="http://schemas.microsoft.com/office/drawing/2014/main" id="{4277B453-F7CE-4C82-AD1D-C96188720837}"/>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897DF0AF-23F7-47A8-83D8-A797BD669B8B}"/>
                </a:ext>
              </a:extLst>
            </p:cNvPr>
            <p:cNvCxnSpPr>
              <a:cxnSpLocks/>
              <a:stCxn id="185"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D82BBC8-6C11-4CAE-B345-030895BB454D}"/>
                </a:ext>
              </a:extLst>
            </p:cNvPr>
            <p:cNvCxnSpPr>
              <a:cxnSpLocks/>
              <a:stCxn id="181" idx="6"/>
              <a:endCxn id="64"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708C2E-6550-40E9-AF5F-AB057C4EDBF3}"/>
                </a:ext>
              </a:extLst>
            </p:cNvPr>
            <p:cNvCxnSpPr>
              <a:cxnSpLocks/>
              <a:stCxn id="181" idx="5"/>
              <a:endCxn id="157"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C933B556-3554-4E92-A88E-708353656D99}"/>
                </a:ext>
              </a:extLst>
            </p:cNvPr>
            <p:cNvCxnSpPr>
              <a:cxnSpLocks/>
              <a:stCxn id="66" idx="0"/>
              <a:endCxn id="181"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55AAED15-F9E5-438D-81C3-6F2350589391}"/>
                </a:ext>
              </a:extLst>
            </p:cNvPr>
            <p:cNvCxnSpPr>
              <a:cxnSpLocks/>
              <a:stCxn id="186" idx="5"/>
              <a:endCxn id="158"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D979670F-A226-445F-87BE-0EDA404539ED}"/>
                </a:ext>
              </a:extLst>
            </p:cNvPr>
            <p:cNvCxnSpPr>
              <a:cxnSpLocks/>
              <a:stCxn id="153" idx="7"/>
              <a:endCxn id="64"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C3DCF77F-7EB5-4D09-B658-5AC9CDF13197}"/>
                </a:ext>
              </a:extLst>
            </p:cNvPr>
            <p:cNvCxnSpPr>
              <a:cxnSpLocks/>
              <a:stCxn id="82" idx="7"/>
              <a:endCxn id="189"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0A0EC9F9-7A3D-4D3E-8F51-22E8F3FF9F76}"/>
                </a:ext>
              </a:extLst>
            </p:cNvPr>
            <p:cNvCxnSpPr>
              <a:cxnSpLocks/>
              <a:stCxn id="156" idx="7"/>
              <a:endCxn id="71"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2E5B285C-491B-4D42-8A83-1D17F853756E}"/>
                </a:ext>
              </a:extLst>
            </p:cNvPr>
            <p:cNvCxnSpPr>
              <a:cxnSpLocks/>
              <a:stCxn id="156" idx="6"/>
              <a:endCxn id="189"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AB94BD98-278C-4A47-9949-49987FC9194B}"/>
                </a:ext>
              </a:extLst>
            </p:cNvPr>
            <p:cNvCxnSpPr>
              <a:cxnSpLocks/>
              <a:stCxn id="72" idx="0"/>
              <a:endCxn id="156"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1BC6748-5005-463B-ADDB-6CD8EDC3D9E6}"/>
                </a:ext>
              </a:extLst>
            </p:cNvPr>
            <p:cNvCxnSpPr>
              <a:cxnSpLocks/>
              <a:stCxn id="212" idx="0"/>
              <a:endCxn id="211"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E57A417-C969-4A4B-A0DA-693318CEC0F5}"/>
                </a:ext>
              </a:extLst>
            </p:cNvPr>
            <p:cNvCxnSpPr>
              <a:cxnSpLocks/>
              <a:stCxn id="80" idx="0"/>
              <a:endCxn id="211"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5AD6383-C94F-4C9C-B60D-A6EFB3198D7C}"/>
                </a:ext>
              </a:extLst>
            </p:cNvPr>
            <p:cNvCxnSpPr>
              <a:cxnSpLocks/>
              <a:stCxn id="79" idx="0"/>
              <a:endCxn id="212"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0CF3434-4FC7-4349-A2AA-4A3DA56A6C16}"/>
                </a:ext>
              </a:extLst>
            </p:cNvPr>
            <p:cNvCxnSpPr>
              <a:cxnSpLocks/>
              <a:stCxn id="156" idx="1"/>
              <a:endCxn id="213"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8F595A8-8713-4A94-96F9-9DEF8744C37A}"/>
                </a:ext>
              </a:extLst>
            </p:cNvPr>
            <p:cNvCxnSpPr>
              <a:cxnSpLocks/>
              <a:stCxn id="72" idx="0"/>
              <a:endCxn id="213"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07631C7D-9EEF-4650-BCDD-28BEFACB6B0A}"/>
                </a:ext>
              </a:extLst>
            </p:cNvPr>
            <p:cNvCxnSpPr>
              <a:cxnSpLocks/>
              <a:stCxn id="213" idx="7"/>
              <a:endCxn id="212"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BC11F5EA-4C6F-4C4B-AB59-6467B8806D24}"/>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27FAF4D5-B37F-4BC4-8279-CDBC72FBC8E2}"/>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020B9E01-F380-4F5A-A128-5051AEEA05B1}"/>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4" name="Straight Connector 213">
              <a:extLst>
                <a:ext uri="{FF2B5EF4-FFF2-40B4-BE49-F238E27FC236}">
                  <a16:creationId xmlns:a16="http://schemas.microsoft.com/office/drawing/2014/main" id="{CE1EE67B-63F6-49F9-B01D-84E5AA3015C8}"/>
                </a:ext>
              </a:extLst>
            </p:cNvPr>
            <p:cNvCxnSpPr>
              <a:cxnSpLocks/>
              <a:stCxn id="77" idx="0"/>
              <a:endCxn id="211"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8B633272-CDDF-4643-8E96-0E69E26B508C}"/>
                </a:ext>
              </a:extLst>
            </p:cNvPr>
            <p:cNvCxnSpPr>
              <a:cxnSpLocks/>
              <a:endCxn id="77"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5839437"/>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7" name="Group 216">
            <a:extLst>
              <a:ext uri="{FF2B5EF4-FFF2-40B4-BE49-F238E27FC236}">
                <a16:creationId xmlns:a16="http://schemas.microsoft.com/office/drawing/2014/main" id="{A93A0354-2687-4B75-81A7-A8072F1BC991}"/>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218" name="Straight Connector 217">
              <a:extLst>
                <a:ext uri="{FF2B5EF4-FFF2-40B4-BE49-F238E27FC236}">
                  <a16:creationId xmlns:a16="http://schemas.microsoft.com/office/drawing/2014/main" id="{ECC07AD6-9B7B-4F82-A681-2DF36F226EB3}"/>
                </a:ext>
              </a:extLst>
            </p:cNvPr>
            <p:cNvCxnSpPr>
              <a:cxnSpLocks/>
              <a:stCxn id="281" idx="7"/>
              <a:endCxn id="279"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59F0B30D-5D1D-45D2-82DF-10C1AFD89F54}"/>
                </a:ext>
              </a:extLst>
            </p:cNvPr>
            <p:cNvCxnSpPr>
              <a:cxnSpLocks/>
              <a:stCxn id="279" idx="4"/>
              <a:endCxn id="298"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1CAF030-2C10-4C83-BAA2-5BB6EA477CDD}"/>
                </a:ext>
              </a:extLst>
            </p:cNvPr>
            <p:cNvCxnSpPr>
              <a:cxnSpLocks/>
              <a:stCxn id="284" idx="2"/>
              <a:endCxn id="296"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9EC820E7-0700-4BD1-92FE-DED231C50008}"/>
                </a:ext>
              </a:extLst>
            </p:cNvPr>
            <p:cNvCxnSpPr>
              <a:cxnSpLocks/>
              <a:stCxn id="298" idx="5"/>
              <a:endCxn id="284"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AF163596-75A8-4537-9E5B-2DD50101FD0A}"/>
                </a:ext>
              </a:extLst>
            </p:cNvPr>
            <p:cNvCxnSpPr>
              <a:cxnSpLocks/>
              <a:stCxn id="279" idx="5"/>
              <a:endCxn id="297"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95EFD9B9-1375-467F-9E23-96880F6D3ECB}"/>
                </a:ext>
              </a:extLst>
            </p:cNvPr>
            <p:cNvCxnSpPr>
              <a:cxnSpLocks/>
              <a:stCxn id="284" idx="0"/>
              <a:endCxn id="297"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0AB135D-E9EC-44D0-9157-59B971AF415D}"/>
                </a:ext>
              </a:extLst>
            </p:cNvPr>
            <p:cNvCxnSpPr>
              <a:cxnSpLocks/>
              <a:stCxn id="298" idx="3"/>
              <a:endCxn id="296"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CA4B8596-A3B9-43CC-912A-8D3308DDC71E}"/>
                </a:ext>
              </a:extLst>
            </p:cNvPr>
            <p:cNvCxnSpPr>
              <a:cxnSpLocks/>
              <a:stCxn id="404" idx="7"/>
              <a:endCxn id="286"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A9BF639-9C64-46E1-A5AC-83D592382C73}"/>
                </a:ext>
              </a:extLst>
            </p:cNvPr>
            <p:cNvCxnSpPr>
              <a:cxnSpLocks/>
              <a:stCxn id="284" idx="7"/>
              <a:endCxn id="286"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E26D96E3-49CA-4158-B064-E417086598CC}"/>
                </a:ext>
              </a:extLst>
            </p:cNvPr>
            <p:cNvCxnSpPr>
              <a:cxnSpLocks/>
              <a:stCxn id="283"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511B573A-E05B-432D-9A0A-181EC0026387}"/>
                </a:ext>
              </a:extLst>
            </p:cNvPr>
            <p:cNvCxnSpPr>
              <a:cxnSpLocks/>
              <a:stCxn id="298" idx="6"/>
              <a:endCxn id="297"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948FAFD-9608-41A5-B712-131AE0079261}"/>
                </a:ext>
              </a:extLst>
            </p:cNvPr>
            <p:cNvCxnSpPr>
              <a:cxnSpLocks/>
              <a:stCxn id="283" idx="0"/>
              <a:endCxn id="296"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0F91089-6159-4A00-AB22-14C9B5CBCA13}"/>
                </a:ext>
              </a:extLst>
            </p:cNvPr>
            <p:cNvCxnSpPr>
              <a:cxnSpLocks/>
              <a:stCxn id="297" idx="6"/>
              <a:endCxn id="286"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4EE683A-E741-41AC-AEEE-99EDD23B3F51}"/>
                </a:ext>
              </a:extLst>
            </p:cNvPr>
            <p:cNvCxnSpPr>
              <a:cxnSpLocks/>
              <a:stCxn id="285" idx="0"/>
              <a:endCxn id="286"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56C10DAD-DCC4-4785-B866-77C5CDBDA72D}"/>
                </a:ext>
              </a:extLst>
            </p:cNvPr>
            <p:cNvCxnSpPr>
              <a:cxnSpLocks/>
              <a:stCxn id="288" idx="1"/>
              <a:endCxn id="286"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62E05A1B-5B10-41DC-B18E-0AC5720B98AF}"/>
                </a:ext>
              </a:extLst>
            </p:cNvPr>
            <p:cNvCxnSpPr>
              <a:cxnSpLocks/>
              <a:stCxn id="288" idx="0"/>
              <a:endCxn id="287"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7A76CF74-2C36-42FC-9F18-FCA36A274B01}"/>
                </a:ext>
              </a:extLst>
            </p:cNvPr>
            <p:cNvCxnSpPr>
              <a:cxnSpLocks/>
              <a:stCxn id="287" idx="2"/>
              <a:endCxn id="286"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2C1CEA6C-9704-436F-9B16-D5CD852F06EF}"/>
                </a:ext>
              </a:extLst>
            </p:cNvPr>
            <p:cNvCxnSpPr>
              <a:cxnSpLocks/>
              <a:stCxn id="287" idx="7"/>
              <a:endCxn id="427"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792D9CB8-8BE0-4EBA-9B89-B0183F56C6CB}"/>
                </a:ext>
              </a:extLst>
            </p:cNvPr>
            <p:cNvCxnSpPr>
              <a:cxnSpLocks/>
              <a:stCxn id="287" idx="6"/>
              <a:endCxn id="294"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0F76799-51CB-4BB9-A524-3D9837B0327F}"/>
                </a:ext>
              </a:extLst>
            </p:cNvPr>
            <p:cNvCxnSpPr>
              <a:cxnSpLocks/>
              <a:stCxn id="294" idx="7"/>
              <a:endCxn id="295"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3F81D86-59B4-41C8-B71D-C1233DF89F07}"/>
                </a:ext>
              </a:extLst>
            </p:cNvPr>
            <p:cNvCxnSpPr>
              <a:cxnSpLocks/>
              <a:stCxn id="280" idx="0"/>
              <a:endCxn id="279"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A29C7661-32D0-4070-A60D-8812F08D9553}"/>
                </a:ext>
              </a:extLst>
            </p:cNvPr>
            <p:cNvCxnSpPr>
              <a:cxnSpLocks/>
              <a:stCxn id="296" idx="2"/>
              <a:endCxn id="280"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40CFDEB5-8BD6-4B0E-920C-24D6A09B3F96}"/>
                </a:ext>
              </a:extLst>
            </p:cNvPr>
            <p:cNvCxnSpPr>
              <a:cxnSpLocks/>
              <a:stCxn id="283" idx="1"/>
              <a:endCxn id="280"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2EBF05BC-BDCF-4ED2-9D19-1952C482B3DA}"/>
                </a:ext>
              </a:extLst>
            </p:cNvPr>
            <p:cNvCxnSpPr>
              <a:cxnSpLocks/>
              <a:stCxn id="282" idx="7"/>
              <a:endCxn id="280"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5E41A46-E730-4BDB-9452-784BCDBB33C3}"/>
                </a:ext>
              </a:extLst>
            </p:cNvPr>
            <p:cNvCxnSpPr>
              <a:cxnSpLocks/>
              <a:stCxn id="281" idx="6"/>
              <a:endCxn id="280"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4E2FB429-AEDA-432F-B37E-50F4871C0365}"/>
                </a:ext>
              </a:extLst>
            </p:cNvPr>
            <p:cNvCxnSpPr>
              <a:cxnSpLocks/>
              <a:stCxn id="301" idx="7"/>
              <a:endCxn id="281"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1CC9691F-489B-4390-9DE1-E1011A7FAC4A}"/>
                </a:ext>
              </a:extLst>
            </p:cNvPr>
            <p:cNvCxnSpPr>
              <a:cxnSpLocks/>
              <a:stCxn id="301" idx="6"/>
              <a:endCxn id="282"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7EA1AC0D-3354-41AB-8AC8-ADF4BD8915B3}"/>
                </a:ext>
              </a:extLst>
            </p:cNvPr>
            <p:cNvCxnSpPr>
              <a:cxnSpLocks/>
              <a:stCxn id="301"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5A6F784-BFC5-4301-80B3-14793CDF9D53}"/>
                </a:ext>
              </a:extLst>
            </p:cNvPr>
            <p:cNvCxnSpPr>
              <a:cxnSpLocks/>
              <a:stCxn id="282"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93EA3626-D595-4DCD-989D-13B860D94A44}"/>
                </a:ext>
              </a:extLst>
            </p:cNvPr>
            <p:cNvCxnSpPr>
              <a:cxnSpLocks/>
              <a:stCxn id="282"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A1DC40D-2213-4B14-8112-09C7A2865BD0}"/>
                </a:ext>
              </a:extLst>
            </p:cNvPr>
            <p:cNvCxnSpPr>
              <a:cxnSpLocks/>
              <a:stCxn id="283"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B92997EF-6D7E-4C87-8D00-2F1ACB5AA962}"/>
                </a:ext>
              </a:extLst>
            </p:cNvPr>
            <p:cNvCxnSpPr>
              <a:cxnSpLocks/>
              <a:stCxn id="282" idx="6"/>
              <a:endCxn id="283"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D79DE1C7-883C-47F4-8E70-58B4EB328FE5}"/>
                </a:ext>
              </a:extLst>
            </p:cNvPr>
            <p:cNvCxnSpPr>
              <a:cxnSpLocks/>
              <a:stCxn id="283" idx="6"/>
              <a:endCxn id="284"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AAFFB451-B1DC-4495-B341-6445EE8FC1C9}"/>
                </a:ext>
              </a:extLst>
            </p:cNvPr>
            <p:cNvCxnSpPr>
              <a:cxnSpLocks/>
              <a:stCxn id="285" idx="2"/>
              <a:endCxn id="284"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D0B2ED9C-A273-40CD-A70E-F3C04E316367}"/>
                </a:ext>
              </a:extLst>
            </p:cNvPr>
            <p:cNvCxnSpPr>
              <a:cxnSpLocks/>
              <a:stCxn id="306" idx="0"/>
              <a:endCxn id="284"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A82FB7B0-F1F9-40A2-981C-E300FB4AB433}"/>
                </a:ext>
              </a:extLst>
            </p:cNvPr>
            <p:cNvCxnSpPr>
              <a:cxnSpLocks/>
              <a:endCxn id="284"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29EAA0FA-7783-40A6-A1D6-02C0356587F2}"/>
                </a:ext>
              </a:extLst>
            </p:cNvPr>
            <p:cNvCxnSpPr>
              <a:cxnSpLocks/>
              <a:stCxn id="306" idx="2"/>
              <a:endCxn id="285"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EDF7C2EC-B2C6-4779-81E6-3FAFD227A155}"/>
                </a:ext>
              </a:extLst>
            </p:cNvPr>
            <p:cNvCxnSpPr>
              <a:cxnSpLocks/>
              <a:stCxn id="288" idx="2"/>
              <a:endCxn id="285"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8B73CE0F-5857-4FBE-9AA5-1C086D8C8579}"/>
                </a:ext>
              </a:extLst>
            </p:cNvPr>
            <p:cNvCxnSpPr>
              <a:cxnSpLocks/>
              <a:stCxn id="288"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66750EFA-B553-44AA-BD0E-2F90E984FCA7}"/>
                </a:ext>
              </a:extLst>
            </p:cNvPr>
            <p:cNvCxnSpPr>
              <a:cxnSpLocks/>
              <a:stCxn id="289"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042CC6A0-33D2-43B2-87FB-EFA2486811A5}"/>
                </a:ext>
              </a:extLst>
            </p:cNvPr>
            <p:cNvCxnSpPr>
              <a:cxnSpLocks/>
              <a:stCxn id="289" idx="2"/>
              <a:endCxn id="288"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F72EFF0-E6EC-44B8-8475-8D1D7C14CDD1}"/>
                </a:ext>
              </a:extLst>
            </p:cNvPr>
            <p:cNvCxnSpPr>
              <a:cxnSpLocks/>
              <a:stCxn id="294" idx="4"/>
              <a:endCxn id="289"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9103CFC0-6C29-499B-AD29-181247A3253F}"/>
                </a:ext>
              </a:extLst>
            </p:cNvPr>
            <p:cNvCxnSpPr>
              <a:cxnSpLocks/>
              <a:stCxn id="293" idx="3"/>
              <a:endCxn id="289"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11A6C73-62CF-42DA-9BB3-78A541EF9DD4}"/>
                </a:ext>
              </a:extLst>
            </p:cNvPr>
            <p:cNvCxnSpPr>
              <a:cxnSpLocks/>
              <a:stCxn id="293" idx="2"/>
              <a:endCxn id="294"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9F5E034-3384-4868-B51D-0EF3FE4B1792}"/>
                </a:ext>
              </a:extLst>
            </p:cNvPr>
            <p:cNvCxnSpPr>
              <a:cxnSpLocks/>
              <a:stCxn id="293" idx="1"/>
              <a:endCxn id="295"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E6E3F94C-B647-4CF0-AEF4-51CE460B6DA4}"/>
                </a:ext>
              </a:extLst>
            </p:cNvPr>
            <p:cNvCxnSpPr>
              <a:cxnSpLocks/>
              <a:stCxn id="291" idx="1"/>
              <a:endCxn id="295"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5A3A9FA-4DB7-4899-94CD-6831B6F1D132}"/>
                </a:ext>
              </a:extLst>
            </p:cNvPr>
            <p:cNvCxnSpPr>
              <a:cxnSpLocks/>
              <a:stCxn id="291" idx="0"/>
              <a:endCxn id="292"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FB265748-D260-46F1-A07B-B7E62DF572FA}"/>
                </a:ext>
              </a:extLst>
            </p:cNvPr>
            <p:cNvCxnSpPr>
              <a:cxnSpLocks/>
              <a:stCxn id="363" idx="7"/>
              <a:endCxn id="428"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AC966C4B-F642-4553-9E7F-D6F6DE484E1E}"/>
                </a:ext>
              </a:extLst>
            </p:cNvPr>
            <p:cNvCxnSpPr>
              <a:cxnSpLocks/>
              <a:endCxn id="290"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5F56F1BD-37DE-4583-920D-EDDFBE266103}"/>
                </a:ext>
              </a:extLst>
            </p:cNvPr>
            <p:cNvCxnSpPr>
              <a:cxnSpLocks/>
              <a:stCxn id="363" idx="0"/>
              <a:endCxn id="427"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EE7AFFC2-B8F8-4AFD-B696-7BD0837B44BD}"/>
                </a:ext>
              </a:extLst>
            </p:cNvPr>
            <p:cNvCxnSpPr>
              <a:cxnSpLocks/>
              <a:stCxn id="375" idx="0"/>
              <a:endCxn id="426"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969F3B65-E810-489E-A445-E77720D20165}"/>
                </a:ext>
              </a:extLst>
            </p:cNvPr>
            <p:cNvCxnSpPr>
              <a:cxnSpLocks/>
              <a:stCxn id="375" idx="1"/>
              <a:endCxn id="292"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0BC112-A9C9-48B5-A6C1-4030CB95A28E}"/>
                </a:ext>
              </a:extLst>
            </p:cNvPr>
            <p:cNvCxnSpPr>
              <a:cxnSpLocks/>
              <a:stCxn id="292" idx="2"/>
              <a:endCxn id="295"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0934F7A6-399A-4CAC-A7E9-0BEB6E3ABF2D}"/>
                </a:ext>
              </a:extLst>
            </p:cNvPr>
            <p:cNvCxnSpPr>
              <a:cxnSpLocks/>
              <a:stCxn id="291" idx="2"/>
              <a:endCxn id="293"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8C5C9ECE-0069-4B5E-9CCE-19B46B9C941C}"/>
                </a:ext>
              </a:extLst>
            </p:cNvPr>
            <p:cNvCxnSpPr>
              <a:cxnSpLocks/>
              <a:stCxn id="290" idx="1"/>
              <a:endCxn id="293"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15F4530F-E483-40B9-88CD-C9476422E32F}"/>
                </a:ext>
              </a:extLst>
            </p:cNvPr>
            <p:cNvCxnSpPr>
              <a:cxnSpLocks/>
              <a:stCxn id="290" idx="3"/>
              <a:endCxn id="307"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8274BE7-0BBC-4EE9-B660-FFBF06EE36D5}"/>
                </a:ext>
              </a:extLst>
            </p:cNvPr>
            <p:cNvCxnSpPr>
              <a:cxnSpLocks/>
              <a:stCxn id="293" idx="4"/>
              <a:endCxn id="307"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BE2AC43-6ED1-4734-9019-8890AB14F57C}"/>
                </a:ext>
              </a:extLst>
            </p:cNvPr>
            <p:cNvCxnSpPr>
              <a:cxnSpLocks/>
              <a:stCxn id="289" idx="5"/>
              <a:endCxn id="307"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FBDBEEAC-A05D-45C3-94F5-81CB8E365434}"/>
                </a:ext>
              </a:extLst>
            </p:cNvPr>
            <p:cNvCxnSpPr>
              <a:cxnSpLocks/>
              <a:stCxn id="290" idx="7"/>
              <a:endCxn id="291"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E4942A7A-00B9-48C7-8A5D-543DE034D568}"/>
                </a:ext>
              </a:extLst>
            </p:cNvPr>
            <p:cNvCxnSpPr>
              <a:cxnSpLocks/>
              <a:stCxn id="288" idx="7"/>
              <a:endCxn id="294"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06F2FA8-D822-486C-B518-F0178594347E}"/>
                </a:ext>
              </a:extLst>
            </p:cNvPr>
            <p:cNvCxnSpPr>
              <a:cxnSpLocks/>
              <a:endCxn id="290"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9" name="Oval 278">
              <a:extLst>
                <a:ext uri="{FF2B5EF4-FFF2-40B4-BE49-F238E27FC236}">
                  <a16:creationId xmlns:a16="http://schemas.microsoft.com/office/drawing/2014/main" id="{E04135AD-B34E-4C86-AE95-B91ED87D97D2}"/>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8C5492B1-9DA0-4566-AB89-4C3E942CFC6C}"/>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30BDA989-BB89-4A73-9463-FBB3DE9CAE52}"/>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9410E2AC-D6AB-461E-885D-A3D40782ABF5}"/>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115DDC6F-E401-4AC2-81B6-47486358B731}"/>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01A58AE3-7F6F-47E6-950F-C1D07CA63104}"/>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C52BF545-6D1B-4DC6-B148-6B7619A7D8B1}"/>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2FA6CD32-4868-4861-A413-A22D9747374F}"/>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3DC86FF1-EF7B-49A4-8B8D-572E497E48B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97186B5D-71E6-4754-A38C-299230BF8D83}"/>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459398D9-3B32-4949-A360-59A3B04505A0}"/>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EB23C537-8A55-40FD-9D25-46F47EE25A0A}"/>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2A8671FC-2DD8-4132-AD26-F6E446F3F53B}"/>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186ABEF3-0B35-4039-A786-B65F7B13ABA5}"/>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5A7BDA52-027F-473E-9F7B-CD41955213E7}"/>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5BD262F9-1571-4795-9B1F-B3C108AA58F8}"/>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4AED8A0C-A2D6-4093-AC16-074E30A6F1E1}"/>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CCA917DF-8980-47F7-99A7-9BF89F3DDA33}"/>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00B3F6E6-2F47-4C22-B19E-E352A509A57D}"/>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0EE9B063-0452-4976-B9DE-023F10114FCC}"/>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9" name="Straight Connector 298">
              <a:extLst>
                <a:ext uri="{FF2B5EF4-FFF2-40B4-BE49-F238E27FC236}">
                  <a16:creationId xmlns:a16="http://schemas.microsoft.com/office/drawing/2014/main" id="{7E184B9C-2883-4B1E-AB02-A0C0E00F120A}"/>
                </a:ext>
              </a:extLst>
            </p:cNvPr>
            <p:cNvCxnSpPr>
              <a:cxnSpLocks/>
              <a:stCxn id="298" idx="2"/>
              <a:endCxn id="280"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1E4CB873-E45B-4AC4-B721-87D85D6CC0AF}"/>
                </a:ext>
              </a:extLst>
            </p:cNvPr>
            <p:cNvCxnSpPr>
              <a:cxnSpLocks/>
              <a:stCxn id="281" idx="4"/>
              <a:endCxn id="282"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1" name="Oval 300">
              <a:extLst>
                <a:ext uri="{FF2B5EF4-FFF2-40B4-BE49-F238E27FC236}">
                  <a16:creationId xmlns:a16="http://schemas.microsoft.com/office/drawing/2014/main" id="{AA055FA6-A716-4E54-9407-7435933906B2}"/>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2" name="Straight Connector 301">
              <a:extLst>
                <a:ext uri="{FF2B5EF4-FFF2-40B4-BE49-F238E27FC236}">
                  <a16:creationId xmlns:a16="http://schemas.microsoft.com/office/drawing/2014/main" id="{85C74136-4162-4A64-B85E-586C91BFCCF6}"/>
                </a:ext>
              </a:extLst>
            </p:cNvPr>
            <p:cNvCxnSpPr>
              <a:cxnSpLocks/>
              <a:stCxn id="301"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A0E9EDB8-8C42-473D-8C66-7867496BA187}"/>
                </a:ext>
              </a:extLst>
            </p:cNvPr>
            <p:cNvCxnSpPr>
              <a:cxnSpLocks/>
              <a:stCxn id="301"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E55D9255-3AF7-4C41-AE1F-8409B32F04C3}"/>
                </a:ext>
              </a:extLst>
            </p:cNvPr>
            <p:cNvCxnSpPr>
              <a:cxnSpLocks/>
              <a:stCxn id="301"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4344FD83-9983-4424-AAA6-148AE4CCFAD9}"/>
                </a:ext>
              </a:extLst>
            </p:cNvPr>
            <p:cNvCxnSpPr>
              <a:cxnSpLocks/>
              <a:endCxn id="281"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6" name="Chord 305">
              <a:extLst>
                <a:ext uri="{FF2B5EF4-FFF2-40B4-BE49-F238E27FC236}">
                  <a16:creationId xmlns:a16="http://schemas.microsoft.com/office/drawing/2014/main" id="{28D4CFF2-1DBE-4876-B3BF-8A7776EF4157}"/>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Chord 306">
              <a:extLst>
                <a:ext uri="{FF2B5EF4-FFF2-40B4-BE49-F238E27FC236}">
                  <a16:creationId xmlns:a16="http://schemas.microsoft.com/office/drawing/2014/main" id="{0F2AD8D5-59DD-42AF-8A54-081DDAA505F5}"/>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8" name="Straight Connector 307">
              <a:extLst>
                <a:ext uri="{FF2B5EF4-FFF2-40B4-BE49-F238E27FC236}">
                  <a16:creationId xmlns:a16="http://schemas.microsoft.com/office/drawing/2014/main" id="{444FA6C2-DCD5-48E6-9B87-9C33B7C104C9}"/>
                </a:ext>
              </a:extLst>
            </p:cNvPr>
            <p:cNvCxnSpPr>
              <a:cxnSpLocks/>
              <a:stCxn id="306" idx="1"/>
              <a:endCxn id="288"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EC17BC5D-1968-4A00-9612-60AF3C1DC048}"/>
                </a:ext>
              </a:extLst>
            </p:cNvPr>
            <p:cNvCxnSpPr>
              <a:cxnSpLocks/>
              <a:endCxn id="360"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78C26D02-86DC-4F20-AD2A-20EE17100464}"/>
                </a:ext>
              </a:extLst>
            </p:cNvPr>
            <p:cNvCxnSpPr>
              <a:cxnSpLocks/>
              <a:endCxn id="375"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B901A91C-F420-44C0-A758-2D50358BB2CF}"/>
                </a:ext>
              </a:extLst>
            </p:cNvPr>
            <p:cNvCxnSpPr>
              <a:cxnSpLocks/>
              <a:stCxn id="360" idx="0"/>
              <a:endCxn id="375"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789DB2A7-80EE-4CFF-AC06-49621DD9B1D1}"/>
                </a:ext>
              </a:extLst>
            </p:cNvPr>
            <p:cNvCxnSpPr>
              <a:cxnSpLocks/>
              <a:stCxn id="426" idx="2"/>
              <a:endCxn id="362"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998575A5-C5D1-4804-B4EB-7907C235F278}"/>
                </a:ext>
              </a:extLst>
            </p:cNvPr>
            <p:cNvCxnSpPr>
              <a:cxnSpLocks/>
              <a:stCxn id="360" idx="7"/>
              <a:endCxn id="362"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EA80B120-CD43-41C6-AC7B-E7CD8E94F0C4}"/>
                </a:ext>
              </a:extLst>
            </p:cNvPr>
            <p:cNvCxnSpPr>
              <a:cxnSpLocks/>
              <a:endCxn id="375"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28C8C297-0234-4A22-A5F7-1B79EEC2A404}"/>
                </a:ext>
              </a:extLst>
            </p:cNvPr>
            <p:cNvCxnSpPr>
              <a:cxnSpLocks/>
              <a:stCxn id="375" idx="6"/>
              <a:endCxn id="362"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FFF6B43D-DCD2-411F-98EE-485281DB961A}"/>
                </a:ext>
              </a:extLst>
            </p:cNvPr>
            <p:cNvCxnSpPr>
              <a:cxnSpLocks/>
              <a:stCxn id="361" idx="0"/>
              <a:endCxn id="362"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C6138CA4-90DD-4B41-9514-5327FF10A391}"/>
                </a:ext>
              </a:extLst>
            </p:cNvPr>
            <p:cNvCxnSpPr>
              <a:cxnSpLocks/>
              <a:stCxn id="364" idx="1"/>
              <a:endCxn id="362"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1387748F-CA4F-45D8-85AF-1FBE8B866CA3}"/>
                </a:ext>
              </a:extLst>
            </p:cNvPr>
            <p:cNvCxnSpPr>
              <a:cxnSpLocks/>
              <a:stCxn id="364" idx="0"/>
              <a:endCxn id="363"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2956221-B676-447C-B9DD-085A3BB85F21}"/>
                </a:ext>
              </a:extLst>
            </p:cNvPr>
            <p:cNvCxnSpPr>
              <a:cxnSpLocks/>
              <a:stCxn id="363" idx="2"/>
              <a:endCxn id="362"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5919CFFE-9B03-43F7-BB98-9DCE4363A413}"/>
                </a:ext>
              </a:extLst>
            </p:cNvPr>
            <p:cNvCxnSpPr>
              <a:cxnSpLocks/>
              <a:stCxn id="363" idx="7"/>
              <a:endCxn id="371"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E6DAF90-054B-45FD-A8BE-AA4AD3F7304B}"/>
                </a:ext>
              </a:extLst>
            </p:cNvPr>
            <p:cNvCxnSpPr>
              <a:cxnSpLocks/>
              <a:stCxn id="363" idx="6"/>
              <a:endCxn id="370"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2B446FD8-EC95-4A59-81DC-AA0905A8FEA0}"/>
                </a:ext>
              </a:extLst>
            </p:cNvPr>
            <p:cNvCxnSpPr>
              <a:cxnSpLocks/>
              <a:stCxn id="370" idx="7"/>
              <a:endCxn id="371"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D11C0E1F-126C-4C7C-9359-0B0EB7E23951}"/>
                </a:ext>
              </a:extLst>
            </p:cNvPr>
            <p:cNvCxnSpPr>
              <a:cxnSpLocks/>
              <a:stCxn id="427" idx="1"/>
              <a:endCxn id="362"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B1B077D1-AE77-4790-A4D3-EDDAFBE4AD79}"/>
                </a:ext>
              </a:extLst>
            </p:cNvPr>
            <p:cNvCxnSpPr>
              <a:cxnSpLocks/>
              <a:endCxn id="360"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36A0B4EC-A9D5-4874-85D0-4DD07D4D5357}"/>
                </a:ext>
              </a:extLst>
            </p:cNvPr>
            <p:cNvCxnSpPr>
              <a:cxnSpLocks/>
              <a:stCxn id="361" idx="2"/>
              <a:endCxn id="360"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70AF63E9-A691-4C2B-96DC-E0A55EFE79B8}"/>
                </a:ext>
              </a:extLst>
            </p:cNvPr>
            <p:cNvCxnSpPr>
              <a:cxnSpLocks/>
              <a:stCxn id="376" idx="0"/>
              <a:endCxn id="360"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C98890E5-F733-4BD1-9F15-A377B562DE6C}"/>
                </a:ext>
              </a:extLst>
            </p:cNvPr>
            <p:cNvCxnSpPr>
              <a:cxnSpLocks/>
              <a:endCxn id="360"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952932B9-3B9C-47F5-A4E7-1273B9D16590}"/>
                </a:ext>
              </a:extLst>
            </p:cNvPr>
            <p:cNvCxnSpPr>
              <a:cxnSpLocks/>
              <a:stCxn id="376" idx="2"/>
              <a:endCxn id="361"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CEF81320-CCA6-48C5-90ED-C2CF9F3BB076}"/>
                </a:ext>
              </a:extLst>
            </p:cNvPr>
            <p:cNvCxnSpPr>
              <a:cxnSpLocks/>
              <a:stCxn id="364" idx="2"/>
              <a:endCxn id="361"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F7D6AFDB-8233-411A-AAD8-5F807321294C}"/>
                </a:ext>
              </a:extLst>
            </p:cNvPr>
            <p:cNvCxnSpPr>
              <a:cxnSpLocks/>
              <a:stCxn id="364"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EC452515-2D1B-4D48-A0C4-14D38BBB5D0B}"/>
                </a:ext>
              </a:extLst>
            </p:cNvPr>
            <p:cNvCxnSpPr>
              <a:cxnSpLocks/>
              <a:stCxn id="365"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51039415-542D-43C0-A772-285C2A26B200}"/>
                </a:ext>
              </a:extLst>
            </p:cNvPr>
            <p:cNvCxnSpPr>
              <a:cxnSpLocks/>
              <a:stCxn id="365" idx="2"/>
              <a:endCxn id="364"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B2024C51-9B95-439A-AD66-53986FB726CC}"/>
                </a:ext>
              </a:extLst>
            </p:cNvPr>
            <p:cNvCxnSpPr>
              <a:cxnSpLocks/>
              <a:stCxn id="370" idx="4"/>
              <a:endCxn id="365"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4A55F1D2-4D93-468D-9F4C-6B767FF87608}"/>
                </a:ext>
              </a:extLst>
            </p:cNvPr>
            <p:cNvCxnSpPr>
              <a:cxnSpLocks/>
              <a:stCxn id="369" idx="3"/>
              <a:endCxn id="365"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C19949A7-C92B-4983-BDEC-67F5A5078671}"/>
                </a:ext>
              </a:extLst>
            </p:cNvPr>
            <p:cNvCxnSpPr>
              <a:cxnSpLocks/>
              <a:stCxn id="369" idx="2"/>
              <a:endCxn id="370"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B755025B-01FD-4D43-9B4B-12A4866F4FAD}"/>
                </a:ext>
              </a:extLst>
            </p:cNvPr>
            <p:cNvCxnSpPr>
              <a:cxnSpLocks/>
              <a:stCxn id="369" idx="1"/>
              <a:endCxn id="371"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F5F6DE21-CC6D-4EBC-84E4-E8F521B9CC9B}"/>
                </a:ext>
              </a:extLst>
            </p:cNvPr>
            <p:cNvCxnSpPr>
              <a:cxnSpLocks/>
              <a:stCxn id="367" idx="1"/>
              <a:endCxn id="371"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EB697230-A569-4613-A7AE-24FDCA8B57B8}"/>
                </a:ext>
              </a:extLst>
            </p:cNvPr>
            <p:cNvCxnSpPr>
              <a:cxnSpLocks/>
              <a:stCxn id="367" idx="0"/>
              <a:endCxn id="368"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A3CE513B-D11A-452C-95F8-6EDE3B110406}"/>
                </a:ext>
              </a:extLst>
            </p:cNvPr>
            <p:cNvCxnSpPr>
              <a:cxnSpLocks/>
              <a:stCxn id="373" idx="0"/>
              <a:endCxn id="372"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42DDD300-0B37-4843-B94A-6816EC4D236E}"/>
                </a:ext>
              </a:extLst>
            </p:cNvPr>
            <p:cNvCxnSpPr>
              <a:cxnSpLocks/>
              <a:stCxn id="401" idx="7"/>
              <a:endCxn id="372"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97E13790-07D9-42D8-9C81-CAB74D51E509}"/>
                </a:ext>
              </a:extLst>
            </p:cNvPr>
            <p:cNvCxnSpPr>
              <a:cxnSpLocks/>
              <a:endCxn id="373"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D88DB5DF-4EA5-4C04-8B59-6AB8C890CE3A}"/>
                </a:ext>
              </a:extLst>
            </p:cNvPr>
            <p:cNvCxnSpPr>
              <a:cxnSpLocks/>
              <a:stCxn id="400" idx="5"/>
              <a:endCxn id="374"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3D10A8DE-876A-4EF9-9BCD-5A868CD92BF8}"/>
                </a:ext>
              </a:extLst>
            </p:cNvPr>
            <p:cNvCxnSpPr>
              <a:cxnSpLocks/>
              <a:endCxn id="374"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5977368-D475-41FC-9BD1-7865E3B68B30}"/>
                </a:ext>
              </a:extLst>
            </p:cNvPr>
            <p:cNvCxnSpPr>
              <a:cxnSpLocks/>
              <a:stCxn id="374"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67275D2-B467-4C84-B854-CF85E21C0631}"/>
                </a:ext>
              </a:extLst>
            </p:cNvPr>
            <p:cNvCxnSpPr>
              <a:cxnSpLocks/>
              <a:stCxn id="374" idx="3"/>
              <a:endCxn id="366"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5F1EAD1F-105F-4CDC-92A1-B9091E1BE060}"/>
                </a:ext>
              </a:extLst>
            </p:cNvPr>
            <p:cNvCxnSpPr>
              <a:cxnSpLocks/>
              <a:stCxn id="374" idx="1"/>
              <a:endCxn id="367"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812A71D5-AB21-4848-879C-BF9E3225E6A5}"/>
                </a:ext>
              </a:extLst>
            </p:cNvPr>
            <p:cNvCxnSpPr>
              <a:cxnSpLocks/>
              <a:stCxn id="373" idx="2"/>
              <a:endCxn id="367"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E2633FAE-0F3D-4612-B80E-97B404C88C50}"/>
                </a:ext>
              </a:extLst>
            </p:cNvPr>
            <p:cNvCxnSpPr>
              <a:cxnSpLocks/>
              <a:stCxn id="372" idx="3"/>
              <a:endCxn id="367"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6F109A7D-23F1-48B1-888C-220826EFB185}"/>
                </a:ext>
              </a:extLst>
            </p:cNvPr>
            <p:cNvCxnSpPr>
              <a:cxnSpLocks/>
              <a:stCxn id="372" idx="2"/>
              <a:endCxn id="368"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FDCE7B84-963B-431A-8151-70B118C4B57A}"/>
                </a:ext>
              </a:extLst>
            </p:cNvPr>
            <p:cNvCxnSpPr>
              <a:cxnSpLocks/>
              <a:stCxn id="368" idx="1"/>
              <a:endCxn id="371"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82FAE79D-5228-4D29-B7FB-ED0B70163840}"/>
                </a:ext>
              </a:extLst>
            </p:cNvPr>
            <p:cNvCxnSpPr>
              <a:cxnSpLocks/>
              <a:stCxn id="367" idx="2"/>
              <a:endCxn id="369"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4AF9E01C-B022-4431-9F06-E287DC35B90E}"/>
                </a:ext>
              </a:extLst>
            </p:cNvPr>
            <p:cNvCxnSpPr>
              <a:cxnSpLocks/>
              <a:stCxn id="366" idx="1"/>
              <a:endCxn id="369"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E2E5F3D5-D0E1-452F-B41A-3A8311642A21}"/>
                </a:ext>
              </a:extLst>
            </p:cNvPr>
            <p:cNvCxnSpPr>
              <a:cxnSpLocks/>
              <a:stCxn id="366" idx="3"/>
              <a:endCxn id="377"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D2CF1BE6-46B8-46E9-8A6D-88A1291EB9DB}"/>
                </a:ext>
              </a:extLst>
            </p:cNvPr>
            <p:cNvCxnSpPr>
              <a:cxnSpLocks/>
              <a:stCxn id="369" idx="4"/>
              <a:endCxn id="377"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E2464A55-51F4-41A6-BDCE-EEFEE9435F39}"/>
                </a:ext>
              </a:extLst>
            </p:cNvPr>
            <p:cNvCxnSpPr>
              <a:cxnSpLocks/>
              <a:stCxn id="365" idx="5"/>
              <a:endCxn id="377"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CA017B64-0FAE-42FE-A697-95B0CD79CAFD}"/>
                </a:ext>
              </a:extLst>
            </p:cNvPr>
            <p:cNvCxnSpPr>
              <a:cxnSpLocks/>
              <a:stCxn id="366" idx="7"/>
              <a:endCxn id="367"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FFA65365-4610-4BC3-ABDA-E05C4952074C}"/>
                </a:ext>
              </a:extLst>
            </p:cNvPr>
            <p:cNvCxnSpPr>
              <a:cxnSpLocks/>
              <a:stCxn id="364" idx="7"/>
              <a:endCxn id="370"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260044F5-AB8B-4D74-9DA2-22172CB47D7E}"/>
                </a:ext>
              </a:extLst>
            </p:cNvPr>
            <p:cNvCxnSpPr>
              <a:cxnSpLocks/>
              <a:endCxn id="366"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CF997CB2-EE23-4B3F-8B33-A1AB4AABB123}"/>
                </a:ext>
              </a:extLst>
            </p:cNvPr>
            <p:cNvCxnSpPr>
              <a:cxnSpLocks/>
              <a:stCxn id="374" idx="7"/>
              <a:endCxn id="373"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60" name="Oval 359">
              <a:extLst>
                <a:ext uri="{FF2B5EF4-FFF2-40B4-BE49-F238E27FC236}">
                  <a16:creationId xmlns:a16="http://schemas.microsoft.com/office/drawing/2014/main" id="{2BF7CF02-0951-4FC1-9A53-2DF098374936}"/>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6654CAAF-887A-4D94-8B94-CD62BC9B1A1E}"/>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2B3EEFCD-D1DF-4416-B576-493369DE4F56}"/>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A723E2C2-B21B-4FF7-A5CE-794DD3642936}"/>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EF7697D1-C724-466D-80AD-D298A03F93E8}"/>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B0E84311-C529-4F8F-B4D5-44FBD7BD8C72}"/>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518A8EBF-F9A3-4656-A45C-2DCBE391AE92}"/>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E62137AD-1423-40E5-9BDD-60190AB93310}"/>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D8048B5F-1A77-4CD2-90C8-C994712AC692}"/>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9AF83336-CD92-4ADE-BF73-C6BE7C14D9C9}"/>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0CB98107-01D4-465B-AA20-F01889572F70}"/>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D9FF8CC2-C847-4A18-AE88-C5BB34DD2E56}"/>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82E93249-E7CF-42C2-A5E3-8AF8D64027ED}"/>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8CC0E03F-55C4-4142-98CE-C35224EEA87A}"/>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1D4FEC50-175F-4F4A-A514-35FF8B7EDA73}"/>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152027B5-AA2B-4246-818E-E84A7D58DAD7}"/>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Chord 375">
              <a:extLst>
                <a:ext uri="{FF2B5EF4-FFF2-40B4-BE49-F238E27FC236}">
                  <a16:creationId xmlns:a16="http://schemas.microsoft.com/office/drawing/2014/main" id="{5377161F-1164-4F3A-BEB4-16EE81F7FFC0}"/>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Chord 376">
              <a:extLst>
                <a:ext uri="{FF2B5EF4-FFF2-40B4-BE49-F238E27FC236}">
                  <a16:creationId xmlns:a16="http://schemas.microsoft.com/office/drawing/2014/main" id="{BBA07DEA-30DC-40D8-8F3F-386F5F00EECA}"/>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8" name="Straight Connector 377">
              <a:extLst>
                <a:ext uri="{FF2B5EF4-FFF2-40B4-BE49-F238E27FC236}">
                  <a16:creationId xmlns:a16="http://schemas.microsoft.com/office/drawing/2014/main" id="{A39C8ABC-68DF-4391-B376-87C730E725A1}"/>
                </a:ext>
              </a:extLst>
            </p:cNvPr>
            <p:cNvCxnSpPr>
              <a:cxnSpLocks/>
              <a:stCxn id="376" idx="1"/>
              <a:endCxn id="364"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637B1A2B-A174-4773-8BE4-EAD1631DC62C}"/>
                </a:ext>
              </a:extLst>
            </p:cNvPr>
            <p:cNvCxnSpPr>
              <a:cxnSpLocks/>
              <a:stCxn id="398" idx="6"/>
              <a:endCxn id="372"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4E784C83-9452-43CB-99B3-2F33E21084BF}"/>
                </a:ext>
              </a:extLst>
            </p:cNvPr>
            <p:cNvCxnSpPr>
              <a:cxnSpLocks/>
              <a:stCxn id="395" idx="4"/>
              <a:endCxn id="401"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84147A60-A408-46E2-BBB4-F19B00237FE2}"/>
                </a:ext>
              </a:extLst>
            </p:cNvPr>
            <p:cNvCxnSpPr>
              <a:cxnSpLocks/>
              <a:stCxn id="401" idx="4"/>
              <a:endCxn id="400"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C57D33F0-D5D2-4E9C-8FDE-545F9AD95BE0}"/>
                </a:ext>
              </a:extLst>
            </p:cNvPr>
            <p:cNvCxnSpPr>
              <a:cxnSpLocks/>
              <a:stCxn id="399"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6D73257D-6AA1-4DBE-8A91-09CF8AB21615}"/>
                </a:ext>
              </a:extLst>
            </p:cNvPr>
            <p:cNvCxnSpPr>
              <a:cxnSpLocks/>
              <a:stCxn id="399" idx="0"/>
              <a:endCxn id="400"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04A882FA-74F8-4630-8CFF-5E9A2B40024D}"/>
                </a:ext>
              </a:extLst>
            </p:cNvPr>
            <p:cNvCxnSpPr>
              <a:cxnSpLocks/>
              <a:stCxn id="409" idx="1"/>
              <a:endCxn id="395"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F3E8B179-88BD-4464-A9EE-5B5C2256A910}"/>
                </a:ext>
              </a:extLst>
            </p:cNvPr>
            <p:cNvCxnSpPr>
              <a:cxnSpLocks/>
              <a:stCxn id="400" idx="2"/>
              <a:endCxn id="409"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EF528E5C-5A1E-443B-B2C4-0B87FDE96BD7}"/>
                </a:ext>
              </a:extLst>
            </p:cNvPr>
            <p:cNvCxnSpPr>
              <a:cxnSpLocks/>
              <a:stCxn id="399"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A8077282-A72A-4C7B-A0F7-F39F8EB9EA46}"/>
                </a:ext>
              </a:extLst>
            </p:cNvPr>
            <p:cNvCxnSpPr>
              <a:cxnSpLocks/>
              <a:stCxn id="372" idx="1"/>
              <a:endCxn id="279"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ABF27A6B-1B40-45AA-9ABA-4D754980B11B}"/>
                </a:ext>
              </a:extLst>
            </p:cNvPr>
            <p:cNvCxnSpPr>
              <a:cxnSpLocks/>
              <a:stCxn id="397" idx="6"/>
              <a:endCxn id="396"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015B63C6-D22A-4302-AD66-8DD0FEBFAD5C}"/>
                </a:ext>
              </a:extLst>
            </p:cNvPr>
            <p:cNvCxnSpPr>
              <a:cxnSpLocks/>
              <a:stCxn id="395" idx="7"/>
              <a:endCxn id="397"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33AC1887-C424-4C58-9440-EC5532EBF6AC}"/>
                </a:ext>
              </a:extLst>
            </p:cNvPr>
            <p:cNvCxnSpPr>
              <a:cxnSpLocks/>
              <a:stCxn id="395" idx="5"/>
              <a:endCxn id="398"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CEDE98E8-BBB2-4081-B835-C364DBEFDA70}"/>
                </a:ext>
              </a:extLst>
            </p:cNvPr>
            <p:cNvCxnSpPr>
              <a:cxnSpLocks/>
              <a:stCxn id="396" idx="3"/>
              <a:endCxn id="398"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FD33A178-AF11-4EAB-A111-22E1AB29BF48}"/>
                </a:ext>
              </a:extLst>
            </p:cNvPr>
            <p:cNvCxnSpPr>
              <a:cxnSpLocks/>
              <a:stCxn id="398" idx="4"/>
              <a:endCxn id="401"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2438091-5AE0-4B80-B41E-24CB0BA53200}"/>
                </a:ext>
              </a:extLst>
            </p:cNvPr>
            <p:cNvCxnSpPr>
              <a:cxnSpLocks/>
              <a:stCxn id="374" idx="2"/>
              <a:endCxn id="399"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3EDBF97C-81C6-4CCE-BE70-2A9563362942}"/>
                </a:ext>
              </a:extLst>
            </p:cNvPr>
            <p:cNvCxnSpPr>
              <a:cxnSpLocks/>
              <a:endCxn id="399"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5" name="Oval 394">
              <a:extLst>
                <a:ext uri="{FF2B5EF4-FFF2-40B4-BE49-F238E27FC236}">
                  <a16:creationId xmlns:a16="http://schemas.microsoft.com/office/drawing/2014/main" id="{AB893935-70E6-48C7-96CF-A2D6B4C679A5}"/>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61CD8673-556C-4340-A7C5-23E34CDAC6C7}"/>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5585A82A-1F0E-48AA-9B04-D3453F213A46}"/>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363A2D18-CE76-4553-A7D2-B05619B7473D}"/>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1DE03C71-F304-416A-9B90-0778A60E92F3}"/>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0062CAFA-520B-4A9B-8B87-D9E58F3E8CD1}"/>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C198A024-AD4F-4ED3-AEB5-2EF7E2FFC24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2" name="Straight Connector 401">
              <a:extLst>
                <a:ext uri="{FF2B5EF4-FFF2-40B4-BE49-F238E27FC236}">
                  <a16:creationId xmlns:a16="http://schemas.microsoft.com/office/drawing/2014/main" id="{5F5E3FF3-8848-482F-A4BB-74BA13A3348D}"/>
                </a:ext>
              </a:extLst>
            </p:cNvPr>
            <p:cNvCxnSpPr>
              <a:cxnSpLocks/>
              <a:stCxn id="401"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B3903467-D446-466D-BB68-30D8587378A1}"/>
                </a:ext>
              </a:extLst>
            </p:cNvPr>
            <p:cNvCxnSpPr>
              <a:cxnSpLocks/>
              <a:stCxn id="397" idx="4"/>
              <a:endCxn id="398"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4" name="Oval 403">
              <a:extLst>
                <a:ext uri="{FF2B5EF4-FFF2-40B4-BE49-F238E27FC236}">
                  <a16:creationId xmlns:a16="http://schemas.microsoft.com/office/drawing/2014/main" id="{1D60BC83-A17D-4675-AC61-F331D505BBE5}"/>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5" name="Straight Connector 404">
              <a:extLst>
                <a:ext uri="{FF2B5EF4-FFF2-40B4-BE49-F238E27FC236}">
                  <a16:creationId xmlns:a16="http://schemas.microsoft.com/office/drawing/2014/main" id="{EBDDAE6B-1B1A-4150-8EF6-6CCF0533C1F3}"/>
                </a:ext>
              </a:extLst>
            </p:cNvPr>
            <p:cNvCxnSpPr>
              <a:cxnSpLocks/>
              <a:stCxn id="404" idx="3"/>
              <a:endCxn id="368"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A7A66A6D-9C9F-4674-915F-B1B1731409F3}"/>
                </a:ext>
              </a:extLst>
            </p:cNvPr>
            <p:cNvCxnSpPr>
              <a:cxnSpLocks/>
              <a:stCxn id="404" idx="2"/>
              <a:endCxn id="279"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A2936015-02CE-4462-B5BF-E3F6E19A897E}"/>
                </a:ext>
              </a:extLst>
            </p:cNvPr>
            <p:cNvCxnSpPr>
              <a:cxnSpLocks/>
              <a:stCxn id="397" idx="7"/>
              <a:endCxn id="281"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151E4D2E-B015-4BD1-870D-E36CEC2ADB0D}"/>
                </a:ext>
              </a:extLst>
            </p:cNvPr>
            <p:cNvCxnSpPr>
              <a:cxnSpLocks/>
              <a:endCxn id="397"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9" name="Chord 408">
              <a:extLst>
                <a:ext uri="{FF2B5EF4-FFF2-40B4-BE49-F238E27FC236}">
                  <a16:creationId xmlns:a16="http://schemas.microsoft.com/office/drawing/2014/main" id="{74D27A8B-8228-4975-94EB-908B6260892E}"/>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0" name="Straight Connector 409">
              <a:extLst>
                <a:ext uri="{FF2B5EF4-FFF2-40B4-BE49-F238E27FC236}">
                  <a16:creationId xmlns:a16="http://schemas.microsoft.com/office/drawing/2014/main" id="{95957489-9EDF-44CA-8471-37B1195688BE}"/>
                </a:ext>
              </a:extLst>
            </p:cNvPr>
            <p:cNvCxnSpPr>
              <a:cxnSpLocks/>
              <a:stCxn id="400"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7B950646-9F93-4F73-9801-191066E643C3}"/>
                </a:ext>
              </a:extLst>
            </p:cNvPr>
            <p:cNvCxnSpPr>
              <a:cxnSpLocks/>
              <a:stCxn id="396" idx="6"/>
              <a:endCxn id="279"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E0FE4ADE-08CB-409A-B7C5-3C0AA04B6698}"/>
                </a:ext>
              </a:extLst>
            </p:cNvPr>
            <p:cNvCxnSpPr>
              <a:cxnSpLocks/>
              <a:stCxn id="396" idx="5"/>
              <a:endCxn id="372"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AADE9625-03BE-4779-97DF-E23F9DB47D77}"/>
                </a:ext>
              </a:extLst>
            </p:cNvPr>
            <p:cNvCxnSpPr>
              <a:cxnSpLocks/>
              <a:stCxn id="281" idx="0"/>
              <a:endCxn id="396"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286A631-CCFF-4507-907D-0DD436B90B60}"/>
                </a:ext>
              </a:extLst>
            </p:cNvPr>
            <p:cNvCxnSpPr>
              <a:cxnSpLocks/>
              <a:stCxn id="401" idx="5"/>
              <a:endCxn id="373"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AC6F06B5-7365-4709-9504-3B7BC024E347}"/>
                </a:ext>
              </a:extLst>
            </p:cNvPr>
            <p:cNvCxnSpPr>
              <a:cxnSpLocks/>
              <a:stCxn id="368" idx="7"/>
              <a:endCxn id="279"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75786A9E-316F-4012-A125-F1F4D0533DCF}"/>
                </a:ext>
              </a:extLst>
            </p:cNvPr>
            <p:cNvCxnSpPr>
              <a:cxnSpLocks/>
              <a:stCxn id="297" idx="7"/>
              <a:endCxn id="404"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71D0DA9B-47D4-4497-8052-846DDBFD844F}"/>
                </a:ext>
              </a:extLst>
            </p:cNvPr>
            <p:cNvCxnSpPr>
              <a:cxnSpLocks/>
              <a:stCxn id="371" idx="7"/>
              <a:endCxn id="286"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B05A7A40-84A4-4833-B0A6-DBC8A66C6EA5}"/>
                </a:ext>
              </a:extLst>
            </p:cNvPr>
            <p:cNvCxnSpPr>
              <a:cxnSpLocks/>
              <a:stCxn id="371" idx="6"/>
              <a:endCxn id="404"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82394A9E-28D2-465A-8607-D81F9F87C35C}"/>
                </a:ext>
              </a:extLst>
            </p:cNvPr>
            <p:cNvCxnSpPr>
              <a:cxnSpLocks/>
              <a:stCxn id="287" idx="0"/>
              <a:endCxn id="371"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A5A7BAB-8CF4-47EC-AFB4-413954452E75}"/>
                </a:ext>
              </a:extLst>
            </p:cNvPr>
            <p:cNvCxnSpPr>
              <a:cxnSpLocks/>
              <a:stCxn id="427" idx="0"/>
              <a:endCxn id="426"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3FE8D99-5BCF-437C-B9D6-FF1DF3EBEC5F}"/>
                </a:ext>
              </a:extLst>
            </p:cNvPr>
            <p:cNvCxnSpPr>
              <a:cxnSpLocks/>
              <a:stCxn id="295" idx="0"/>
              <a:endCxn id="426"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1AC3CE58-ED52-42C4-A8DD-68C5BE4091F4}"/>
                </a:ext>
              </a:extLst>
            </p:cNvPr>
            <p:cNvCxnSpPr>
              <a:cxnSpLocks/>
              <a:stCxn id="294" idx="0"/>
              <a:endCxn id="427"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953DE94E-36D7-477D-872A-3D0D03E70AAF}"/>
                </a:ext>
              </a:extLst>
            </p:cNvPr>
            <p:cNvCxnSpPr>
              <a:cxnSpLocks/>
              <a:stCxn id="371" idx="1"/>
              <a:endCxn id="428"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D2C91B2-6F94-4004-8417-DB426FC29673}"/>
                </a:ext>
              </a:extLst>
            </p:cNvPr>
            <p:cNvCxnSpPr>
              <a:cxnSpLocks/>
              <a:stCxn id="287" idx="0"/>
              <a:endCxn id="428"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C8050FDA-32DD-4AF0-BB11-5B8129C4BDA5}"/>
                </a:ext>
              </a:extLst>
            </p:cNvPr>
            <p:cNvCxnSpPr>
              <a:cxnSpLocks/>
              <a:stCxn id="428" idx="7"/>
              <a:endCxn id="427"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6" name="Oval 425">
              <a:extLst>
                <a:ext uri="{FF2B5EF4-FFF2-40B4-BE49-F238E27FC236}">
                  <a16:creationId xmlns:a16="http://schemas.microsoft.com/office/drawing/2014/main" id="{66581318-BA3B-44C0-94F8-E43172A6EA03}"/>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0CBBA3F5-760F-4E15-A6AE-386B8A36AF22}"/>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a:extLst>
                <a:ext uri="{FF2B5EF4-FFF2-40B4-BE49-F238E27FC236}">
                  <a16:creationId xmlns:a16="http://schemas.microsoft.com/office/drawing/2014/main" id="{A0C321F2-1BEB-4EA8-AEA4-64BF9BD4F220}"/>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9" name="Straight Connector 428">
              <a:extLst>
                <a:ext uri="{FF2B5EF4-FFF2-40B4-BE49-F238E27FC236}">
                  <a16:creationId xmlns:a16="http://schemas.microsoft.com/office/drawing/2014/main" id="{F7FAA5CA-27EA-4652-89CC-517C73FE9F2E}"/>
                </a:ext>
              </a:extLst>
            </p:cNvPr>
            <p:cNvCxnSpPr>
              <a:cxnSpLocks/>
              <a:stCxn id="292" idx="0"/>
              <a:endCxn id="426"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C500C6D4-0F38-4F5E-A2AE-21E20CE66DB1}"/>
                </a:ext>
              </a:extLst>
            </p:cNvPr>
            <p:cNvCxnSpPr>
              <a:cxnSpLocks/>
              <a:endCxn id="292"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2320069"/>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22" name="Rectangle 4">
            <a:extLst>
              <a:ext uri="{FF2B5EF4-FFF2-40B4-BE49-F238E27FC236}">
                <a16:creationId xmlns:a16="http://schemas.microsoft.com/office/drawing/2014/main" id="{A62A4E05-D5EC-4D7B-ABD9-783098202487}"/>
              </a:ext>
            </a:extLst>
          </p:cNvPr>
          <p:cNvSpPr/>
          <p:nvPr userDrawn="1"/>
        </p:nvSpPr>
        <p:spPr>
          <a:xfrm flipV="1">
            <a:off x="0" y="-7184"/>
            <a:ext cx="12192000" cy="284889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227" name="Block Arc 1">
            <a:extLst>
              <a:ext uri="{FF2B5EF4-FFF2-40B4-BE49-F238E27FC236}">
                <a16:creationId xmlns:a16="http://schemas.microsoft.com/office/drawing/2014/main" id="{E9A8D7B4-3433-4BFA-9525-FD17C4D2B7B7}"/>
              </a:ext>
            </a:extLst>
          </p:cNvPr>
          <p:cNvSpPr/>
          <p:nvPr userDrawn="1"/>
        </p:nvSpPr>
        <p:spPr>
          <a:xfrm>
            <a:off x="3582255" y="1676990"/>
            <a:ext cx="2340000" cy="2340000"/>
          </a:xfrm>
          <a:prstGeom prst="blockArc">
            <a:avLst>
              <a:gd name="adj1" fmla="val 10800000"/>
              <a:gd name="adj2" fmla="val 28362"/>
              <a:gd name="adj3" fmla="val 5618"/>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sp>
        <p:nvSpPr>
          <p:cNvPr id="229" name="Block Arc 13">
            <a:extLst>
              <a:ext uri="{FF2B5EF4-FFF2-40B4-BE49-F238E27FC236}">
                <a16:creationId xmlns:a16="http://schemas.microsoft.com/office/drawing/2014/main" id="{1D21E8CD-0062-46B8-B48F-BCBBA362EC1D}"/>
              </a:ext>
            </a:extLst>
          </p:cNvPr>
          <p:cNvSpPr/>
          <p:nvPr userDrawn="1"/>
        </p:nvSpPr>
        <p:spPr>
          <a:xfrm>
            <a:off x="6271299" y="1676990"/>
            <a:ext cx="2340000" cy="2340000"/>
          </a:xfrm>
          <a:prstGeom prst="blockArc">
            <a:avLst>
              <a:gd name="adj1" fmla="val 10800000"/>
              <a:gd name="adj2" fmla="val 21570952"/>
              <a:gd name="adj3" fmla="val 524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sp>
        <p:nvSpPr>
          <p:cNvPr id="230" name="Block Arc 15">
            <a:extLst>
              <a:ext uri="{FF2B5EF4-FFF2-40B4-BE49-F238E27FC236}">
                <a16:creationId xmlns:a16="http://schemas.microsoft.com/office/drawing/2014/main" id="{5E72CE5D-50AB-4E79-B094-8452C1CB1BC5}"/>
              </a:ext>
            </a:extLst>
          </p:cNvPr>
          <p:cNvSpPr/>
          <p:nvPr userDrawn="1"/>
        </p:nvSpPr>
        <p:spPr>
          <a:xfrm>
            <a:off x="8960343" y="1676990"/>
            <a:ext cx="2340000" cy="2340000"/>
          </a:xfrm>
          <a:prstGeom prst="blockArc">
            <a:avLst>
              <a:gd name="adj1" fmla="val 10800000"/>
              <a:gd name="adj2" fmla="val 21570209"/>
              <a:gd name="adj3" fmla="val 6362"/>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sp>
        <p:nvSpPr>
          <p:cNvPr id="228" name="Block Arc 12">
            <a:extLst>
              <a:ext uri="{FF2B5EF4-FFF2-40B4-BE49-F238E27FC236}">
                <a16:creationId xmlns:a16="http://schemas.microsoft.com/office/drawing/2014/main" id="{2E091664-DD03-46FE-8304-18866EBB8D12}"/>
              </a:ext>
            </a:extLst>
          </p:cNvPr>
          <p:cNvSpPr/>
          <p:nvPr userDrawn="1"/>
        </p:nvSpPr>
        <p:spPr>
          <a:xfrm>
            <a:off x="893211" y="1676990"/>
            <a:ext cx="2340000" cy="2340000"/>
          </a:xfrm>
          <a:prstGeom prst="blockArc">
            <a:avLst>
              <a:gd name="adj1" fmla="val 10800000"/>
              <a:gd name="adj2" fmla="val 21599540"/>
              <a:gd name="adj3" fmla="val 5247"/>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grpSp>
        <p:nvGrpSpPr>
          <p:cNvPr id="4" name="Group 3">
            <a:extLst>
              <a:ext uri="{FF2B5EF4-FFF2-40B4-BE49-F238E27FC236}">
                <a16:creationId xmlns:a16="http://schemas.microsoft.com/office/drawing/2014/main" id="{B76B9D93-713A-40ED-94C2-DA91F74E3A74}"/>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5" name="Straight Connector 4">
              <a:extLst>
                <a:ext uri="{FF2B5EF4-FFF2-40B4-BE49-F238E27FC236}">
                  <a16:creationId xmlns:a16="http://schemas.microsoft.com/office/drawing/2014/main" id="{13574BBA-5A6F-462E-84AF-A8DF244C614D}"/>
                </a:ext>
              </a:extLst>
            </p:cNvPr>
            <p:cNvCxnSpPr>
              <a:cxnSpLocks/>
              <a:stCxn id="68" idx="7"/>
              <a:endCxn id="66"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D9955CD-7999-439E-B931-6DC0A2B2B81A}"/>
                </a:ext>
              </a:extLst>
            </p:cNvPr>
            <p:cNvCxnSpPr>
              <a:cxnSpLocks/>
              <a:stCxn id="66" idx="4"/>
              <a:endCxn id="85"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DBEE600-DA29-4A28-B66C-AD1D4D274F59}"/>
                </a:ext>
              </a:extLst>
            </p:cNvPr>
            <p:cNvCxnSpPr>
              <a:cxnSpLocks/>
              <a:stCxn id="71" idx="2"/>
              <a:endCxn id="83"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F3060E4-9EF5-4D4B-82F6-C73611F4A04F}"/>
                </a:ext>
              </a:extLst>
            </p:cNvPr>
            <p:cNvCxnSpPr>
              <a:cxnSpLocks/>
              <a:stCxn id="85" idx="5"/>
              <a:endCxn id="71"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BE8DD59-DC59-4F25-A7B1-3D1AA5364A64}"/>
                </a:ext>
              </a:extLst>
            </p:cNvPr>
            <p:cNvCxnSpPr>
              <a:cxnSpLocks/>
              <a:stCxn id="66" idx="5"/>
              <a:endCxn id="84"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5E4062-0ED4-42EC-B6E1-2B9E4C299057}"/>
                </a:ext>
              </a:extLst>
            </p:cNvPr>
            <p:cNvCxnSpPr>
              <a:cxnSpLocks/>
              <a:stCxn id="71" idx="0"/>
              <a:endCxn id="84"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E7894C4-AB88-4C4F-8B46-077785446A4B}"/>
                </a:ext>
              </a:extLst>
            </p:cNvPr>
            <p:cNvCxnSpPr>
              <a:cxnSpLocks/>
              <a:stCxn id="85" idx="3"/>
              <a:endCxn id="83"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37020EC-C83B-4EBA-B805-05EEE55C5CFD}"/>
                </a:ext>
              </a:extLst>
            </p:cNvPr>
            <p:cNvCxnSpPr>
              <a:cxnSpLocks/>
              <a:stCxn id="191" idx="7"/>
              <a:endCxn id="73"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7E5422B-4F4E-4EF3-BF30-09F502B270D9}"/>
                </a:ext>
              </a:extLst>
            </p:cNvPr>
            <p:cNvCxnSpPr>
              <a:cxnSpLocks/>
              <a:stCxn id="71" idx="7"/>
              <a:endCxn id="73"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35FCD9-2CBD-49BC-9D2D-2EDB1CC52A90}"/>
                </a:ext>
              </a:extLst>
            </p:cNvPr>
            <p:cNvCxnSpPr>
              <a:cxnSpLocks/>
              <a:stCxn id="70"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8713C5B-01C6-49EE-93D1-16BC8D9FC54D}"/>
                </a:ext>
              </a:extLst>
            </p:cNvPr>
            <p:cNvCxnSpPr>
              <a:cxnSpLocks/>
              <a:stCxn id="85" idx="6"/>
              <a:endCxn id="84"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55FB29-6C54-4F71-8EF8-7A7410EB19C0}"/>
                </a:ext>
              </a:extLst>
            </p:cNvPr>
            <p:cNvCxnSpPr>
              <a:cxnSpLocks/>
              <a:stCxn id="70" idx="0"/>
              <a:endCxn id="83"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CBECF4-2792-4CFF-9B3B-9716A9662325}"/>
                </a:ext>
              </a:extLst>
            </p:cNvPr>
            <p:cNvCxnSpPr>
              <a:cxnSpLocks/>
              <a:stCxn id="84" idx="6"/>
              <a:endCxn id="73"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1BC205A-F7BB-4D27-9073-2A4A32BBFB50}"/>
                </a:ext>
              </a:extLst>
            </p:cNvPr>
            <p:cNvCxnSpPr>
              <a:cxnSpLocks/>
              <a:stCxn id="72" idx="0"/>
              <a:endCxn id="73"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00651C2-9CC5-49E7-B573-F8483E188ABF}"/>
                </a:ext>
              </a:extLst>
            </p:cNvPr>
            <p:cNvCxnSpPr>
              <a:cxnSpLocks/>
              <a:stCxn id="75" idx="1"/>
              <a:endCxn id="73"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94B7C26-C6F8-4579-ADB3-57064DC524E4}"/>
                </a:ext>
              </a:extLst>
            </p:cNvPr>
            <p:cNvCxnSpPr>
              <a:cxnSpLocks/>
              <a:stCxn id="75" idx="0"/>
              <a:endCxn id="74"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85A2ECA-6465-49DD-9CA4-2307CEA42AA5}"/>
                </a:ext>
              </a:extLst>
            </p:cNvPr>
            <p:cNvCxnSpPr>
              <a:cxnSpLocks/>
              <a:stCxn id="74" idx="2"/>
              <a:endCxn id="73"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132A994-F3AE-40FB-BC10-6AC29DB2C531}"/>
                </a:ext>
              </a:extLst>
            </p:cNvPr>
            <p:cNvCxnSpPr>
              <a:cxnSpLocks/>
              <a:stCxn id="74" idx="7"/>
              <a:endCxn id="214"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CFD37F-36BC-4F32-9C7C-A2376C8AA42F}"/>
                </a:ext>
              </a:extLst>
            </p:cNvPr>
            <p:cNvCxnSpPr>
              <a:cxnSpLocks/>
              <a:stCxn id="74" idx="6"/>
              <a:endCxn id="81"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973D917-5D0C-4426-8EEB-C5BAD8CCEE9F}"/>
                </a:ext>
              </a:extLst>
            </p:cNvPr>
            <p:cNvCxnSpPr>
              <a:cxnSpLocks/>
              <a:stCxn id="81" idx="7"/>
              <a:endCxn id="82"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A0E6EB-88F3-4B1F-8863-E21BF94BD882}"/>
                </a:ext>
              </a:extLst>
            </p:cNvPr>
            <p:cNvCxnSpPr>
              <a:cxnSpLocks/>
              <a:stCxn id="67" idx="0"/>
              <a:endCxn id="66"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1624A79-CD9C-4A7D-9F15-B4A82D3B1AF7}"/>
                </a:ext>
              </a:extLst>
            </p:cNvPr>
            <p:cNvCxnSpPr>
              <a:cxnSpLocks/>
              <a:stCxn id="83" idx="2"/>
              <a:endCxn id="67"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F8C9FAF-9F51-4A35-BABD-BE3D30FB6548}"/>
                </a:ext>
              </a:extLst>
            </p:cNvPr>
            <p:cNvCxnSpPr>
              <a:cxnSpLocks/>
              <a:stCxn id="70" idx="1"/>
              <a:endCxn id="67"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F6834BC-6EA9-41D2-BD81-5E1318046679}"/>
                </a:ext>
              </a:extLst>
            </p:cNvPr>
            <p:cNvCxnSpPr>
              <a:cxnSpLocks/>
              <a:stCxn id="69" idx="7"/>
              <a:endCxn id="67"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333035-BBE0-41C0-B841-EE4679A93618}"/>
                </a:ext>
              </a:extLst>
            </p:cNvPr>
            <p:cNvCxnSpPr>
              <a:cxnSpLocks/>
              <a:stCxn id="68" idx="6"/>
              <a:endCxn id="67"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E9A0FBC-7CFF-4AFA-ADC2-70A883BBAB52}"/>
                </a:ext>
              </a:extLst>
            </p:cNvPr>
            <p:cNvCxnSpPr>
              <a:cxnSpLocks/>
              <a:stCxn id="88" idx="7"/>
              <a:endCxn id="68"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A4B84F3-447D-4B3E-AEEF-81177D4289CC}"/>
                </a:ext>
              </a:extLst>
            </p:cNvPr>
            <p:cNvCxnSpPr>
              <a:cxnSpLocks/>
              <a:stCxn id="88" idx="6"/>
              <a:endCxn id="69"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618F212-7F6A-41E4-8AF8-7BFDA2D561E0}"/>
                </a:ext>
              </a:extLst>
            </p:cNvPr>
            <p:cNvCxnSpPr>
              <a:cxnSpLocks/>
              <a:stCxn id="88"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98D6B3-4767-4E65-80F5-5805E7D0D088}"/>
                </a:ext>
              </a:extLst>
            </p:cNvPr>
            <p:cNvCxnSpPr>
              <a:cxnSpLocks/>
              <a:stCxn id="69"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B54EE6A-8715-4615-8EE4-C3F183ECB7F6}"/>
                </a:ext>
              </a:extLst>
            </p:cNvPr>
            <p:cNvCxnSpPr>
              <a:cxnSpLocks/>
              <a:stCxn id="69"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D47ACAD-79CA-4181-A603-B3F3A3C56972}"/>
                </a:ext>
              </a:extLst>
            </p:cNvPr>
            <p:cNvCxnSpPr>
              <a:cxnSpLocks/>
              <a:stCxn id="70"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4D21E65-A33D-4B82-8F6D-5E57631945F5}"/>
                </a:ext>
              </a:extLst>
            </p:cNvPr>
            <p:cNvCxnSpPr>
              <a:cxnSpLocks/>
              <a:stCxn id="69" idx="6"/>
              <a:endCxn id="70"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05BBB2A-AADA-4A12-AFEF-C304AEBA3955}"/>
                </a:ext>
              </a:extLst>
            </p:cNvPr>
            <p:cNvCxnSpPr>
              <a:cxnSpLocks/>
              <a:stCxn id="70" idx="6"/>
              <a:endCxn id="71"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1BE11C2-43D1-48CE-B701-2B22922EC4B2}"/>
                </a:ext>
              </a:extLst>
            </p:cNvPr>
            <p:cNvCxnSpPr>
              <a:cxnSpLocks/>
              <a:stCxn id="72" idx="2"/>
              <a:endCxn id="71"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F500EBD-A961-40B0-A633-D663B266CDD9}"/>
                </a:ext>
              </a:extLst>
            </p:cNvPr>
            <p:cNvCxnSpPr>
              <a:cxnSpLocks/>
              <a:stCxn id="93" idx="0"/>
              <a:endCxn id="71"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0649136-82AD-404A-AC08-D5DA5B8ADA26}"/>
                </a:ext>
              </a:extLst>
            </p:cNvPr>
            <p:cNvCxnSpPr>
              <a:cxnSpLocks/>
              <a:endCxn id="71"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6D3833-79A9-4D05-94EA-2A1FBD47D6FD}"/>
                </a:ext>
              </a:extLst>
            </p:cNvPr>
            <p:cNvCxnSpPr>
              <a:cxnSpLocks/>
              <a:stCxn id="93" idx="2"/>
              <a:endCxn id="72"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4F01212-BB44-4345-AFB8-784C37C091F0}"/>
                </a:ext>
              </a:extLst>
            </p:cNvPr>
            <p:cNvCxnSpPr>
              <a:cxnSpLocks/>
              <a:stCxn id="75" idx="2"/>
              <a:endCxn id="72"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A22C632-F251-47BF-A47C-BB32F238E49E}"/>
                </a:ext>
              </a:extLst>
            </p:cNvPr>
            <p:cNvCxnSpPr>
              <a:cxnSpLocks/>
              <a:stCxn id="75"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3E6CA4A-B30D-4EB2-AA92-4A81F8C72FC0}"/>
                </a:ext>
              </a:extLst>
            </p:cNvPr>
            <p:cNvCxnSpPr>
              <a:cxnSpLocks/>
              <a:stCxn id="76"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31386C-C4D0-4EFC-A276-443457DE9BC7}"/>
                </a:ext>
              </a:extLst>
            </p:cNvPr>
            <p:cNvCxnSpPr>
              <a:cxnSpLocks/>
              <a:stCxn id="76" idx="2"/>
              <a:endCxn id="75"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EDD08E5-161D-44C4-8CC7-16C83B54B9FF}"/>
                </a:ext>
              </a:extLst>
            </p:cNvPr>
            <p:cNvCxnSpPr>
              <a:cxnSpLocks/>
              <a:stCxn id="81" idx="4"/>
              <a:endCxn id="76"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BB52D6B-BBC9-4049-89CF-F4BE3BA82C6D}"/>
                </a:ext>
              </a:extLst>
            </p:cNvPr>
            <p:cNvCxnSpPr>
              <a:cxnSpLocks/>
              <a:stCxn id="80" idx="3"/>
              <a:endCxn id="76"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62766DD-0278-45E7-A418-B00CA9E0B0F0}"/>
                </a:ext>
              </a:extLst>
            </p:cNvPr>
            <p:cNvCxnSpPr>
              <a:cxnSpLocks/>
              <a:stCxn id="80" idx="2"/>
              <a:endCxn id="81"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86ABA7-90CC-43B3-98A4-3A70F3E7CA90}"/>
                </a:ext>
              </a:extLst>
            </p:cNvPr>
            <p:cNvCxnSpPr>
              <a:cxnSpLocks/>
              <a:stCxn id="80" idx="1"/>
              <a:endCxn id="82"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BAE8F31-35EA-4950-B29E-54DD0424CBC0}"/>
                </a:ext>
              </a:extLst>
            </p:cNvPr>
            <p:cNvCxnSpPr>
              <a:cxnSpLocks/>
              <a:stCxn id="78" idx="1"/>
              <a:endCxn id="82"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F2F86-5A3C-4FF9-9A2A-894802E84D80}"/>
                </a:ext>
              </a:extLst>
            </p:cNvPr>
            <p:cNvCxnSpPr>
              <a:cxnSpLocks/>
              <a:stCxn id="78" idx="0"/>
              <a:endCxn id="79"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8069052-1C62-41CF-B742-38B248C22B05}"/>
                </a:ext>
              </a:extLst>
            </p:cNvPr>
            <p:cNvCxnSpPr>
              <a:cxnSpLocks/>
              <a:stCxn id="150" idx="7"/>
              <a:endCxn id="215"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A779B7-6A8E-4BE6-AEBA-83918EB4AAE8}"/>
                </a:ext>
              </a:extLst>
            </p:cNvPr>
            <p:cNvCxnSpPr>
              <a:cxnSpLocks/>
              <a:endCxn id="77"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FC02040-715C-43BA-A35A-208E1F2B8A2C}"/>
                </a:ext>
              </a:extLst>
            </p:cNvPr>
            <p:cNvCxnSpPr>
              <a:cxnSpLocks/>
              <a:stCxn id="150" idx="0"/>
              <a:endCxn id="214"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1CE08A8-26F3-4B85-A77B-EA864F861BA3}"/>
                </a:ext>
              </a:extLst>
            </p:cNvPr>
            <p:cNvCxnSpPr>
              <a:cxnSpLocks/>
              <a:stCxn id="162" idx="0"/>
              <a:endCxn id="213"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9A2894-59FE-4627-B09B-11B416578DD5}"/>
                </a:ext>
              </a:extLst>
            </p:cNvPr>
            <p:cNvCxnSpPr>
              <a:cxnSpLocks/>
              <a:stCxn id="162" idx="1"/>
              <a:endCxn id="79"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C461EA5-AABA-4AFD-A86B-586B4C950946}"/>
                </a:ext>
              </a:extLst>
            </p:cNvPr>
            <p:cNvCxnSpPr>
              <a:cxnSpLocks/>
              <a:stCxn id="79" idx="2"/>
              <a:endCxn id="82"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7018BEF-3309-4641-BC3C-0B00F6442855}"/>
                </a:ext>
              </a:extLst>
            </p:cNvPr>
            <p:cNvCxnSpPr>
              <a:cxnSpLocks/>
              <a:stCxn id="78" idx="2"/>
              <a:endCxn id="80"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7694E94-CDB6-42E5-9499-FE75FA476E90}"/>
                </a:ext>
              </a:extLst>
            </p:cNvPr>
            <p:cNvCxnSpPr>
              <a:cxnSpLocks/>
              <a:stCxn id="77" idx="1"/>
              <a:endCxn id="80"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A24D912-578C-4BD9-BD77-68A17AC92C3E}"/>
                </a:ext>
              </a:extLst>
            </p:cNvPr>
            <p:cNvCxnSpPr>
              <a:cxnSpLocks/>
              <a:stCxn id="77" idx="3"/>
              <a:endCxn id="94"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9B2DC65-AD4F-42B3-A1B3-E9C6AC8A7EB0}"/>
                </a:ext>
              </a:extLst>
            </p:cNvPr>
            <p:cNvCxnSpPr>
              <a:cxnSpLocks/>
              <a:stCxn id="80" idx="4"/>
              <a:endCxn id="94"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77A3B55-7C38-4976-AAE3-1E728660165E}"/>
                </a:ext>
              </a:extLst>
            </p:cNvPr>
            <p:cNvCxnSpPr>
              <a:cxnSpLocks/>
              <a:stCxn id="76" idx="5"/>
              <a:endCxn id="94"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143AC7-756F-476F-B343-8DE46FBFC98A}"/>
                </a:ext>
              </a:extLst>
            </p:cNvPr>
            <p:cNvCxnSpPr>
              <a:cxnSpLocks/>
              <a:stCxn id="77" idx="7"/>
              <a:endCxn id="78"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1F9E6FC-94A3-496B-AB95-5F81DDDE8FAA}"/>
                </a:ext>
              </a:extLst>
            </p:cNvPr>
            <p:cNvCxnSpPr>
              <a:cxnSpLocks/>
              <a:stCxn id="75" idx="7"/>
              <a:endCxn id="81"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0735CA9-DD50-422B-85CE-0C086FC9CC30}"/>
                </a:ext>
              </a:extLst>
            </p:cNvPr>
            <p:cNvCxnSpPr>
              <a:cxnSpLocks/>
              <a:endCxn id="77"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C85D7DB4-53E1-47E9-9324-650B2BB0C880}"/>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09E2C89-EF9A-4227-98A5-54E426329A83}"/>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03C40CCB-1D64-419D-BA2D-E718BD22A87E}"/>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88C3687-EB51-43A0-A744-36177DDFF445}"/>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F04BA939-B0DD-4F21-B346-D46861FC32C1}"/>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FFA3DB31-8773-49EC-B2C8-EDD982D86D5A}"/>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860734D-F81E-491D-A36C-7B75D5983484}"/>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1219A5C-7EDF-485B-A662-3011F28830F9}"/>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20D2140B-3417-4B56-89A8-6F81ED0FFBD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AB29AED-F835-48E8-A9C2-F223B3B8FDE6}"/>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AF33854B-D1D4-4F8A-BACF-2031148326B5}"/>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2592367-450E-4D51-8BA9-F86A1A3CEC56}"/>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E36B3983-C1EA-451B-BB22-41EAA60C49C2}"/>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E1CB12A-0AE3-4281-95AC-3B8FA027C130}"/>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E9045CD3-09B2-4E9E-86B4-3BB4DDDBB852}"/>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F841AED-9DB7-43A1-85AF-A19C1B7BD64B}"/>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F2A0DD65-4FF5-4C15-9BC2-2946F57370DC}"/>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8BC5438-5B97-4E01-BBD0-3D932CC60CEA}"/>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F50743A-08C6-492E-BFEB-68FEC2B6A5A5}"/>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ED087C55-710F-4512-BDE0-982018584995}"/>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CC9C201F-48E4-4BE4-BE7D-7B78E27E2641}"/>
                </a:ext>
              </a:extLst>
            </p:cNvPr>
            <p:cNvCxnSpPr>
              <a:cxnSpLocks/>
              <a:stCxn id="85" idx="2"/>
              <a:endCxn id="67"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A215683-3F41-4989-A91B-86482CAF52C9}"/>
                </a:ext>
              </a:extLst>
            </p:cNvPr>
            <p:cNvCxnSpPr>
              <a:cxnSpLocks/>
              <a:stCxn id="68" idx="4"/>
              <a:endCxn id="69"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9A20A5AC-7B72-46B4-9A02-5A59E89A4579}"/>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5AC034E5-3045-4C72-A245-51A7D7606B36}"/>
                </a:ext>
              </a:extLst>
            </p:cNvPr>
            <p:cNvCxnSpPr>
              <a:cxnSpLocks/>
              <a:stCxn id="88"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B4D5B8C-FCAE-4D66-A6B3-791D4787E79E}"/>
                </a:ext>
              </a:extLst>
            </p:cNvPr>
            <p:cNvCxnSpPr>
              <a:cxnSpLocks/>
              <a:stCxn id="88"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A1782CB-DF33-44B9-BED1-41E48F248A50}"/>
                </a:ext>
              </a:extLst>
            </p:cNvPr>
            <p:cNvCxnSpPr>
              <a:cxnSpLocks/>
              <a:stCxn id="88"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37FBA88-9688-45F0-B04D-222EDBF843CF}"/>
                </a:ext>
              </a:extLst>
            </p:cNvPr>
            <p:cNvCxnSpPr>
              <a:cxnSpLocks/>
              <a:endCxn id="68"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3" name="Chord 92">
              <a:extLst>
                <a:ext uri="{FF2B5EF4-FFF2-40B4-BE49-F238E27FC236}">
                  <a16:creationId xmlns:a16="http://schemas.microsoft.com/office/drawing/2014/main" id="{8F50A8FD-DA90-487E-A4B2-9EF9C90693E8}"/>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hord 93">
              <a:extLst>
                <a:ext uri="{FF2B5EF4-FFF2-40B4-BE49-F238E27FC236}">
                  <a16:creationId xmlns:a16="http://schemas.microsoft.com/office/drawing/2014/main" id="{8A478409-4933-4289-8478-209580633B34}"/>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F32554CF-827E-44A7-BED4-3A73C3692EEB}"/>
                </a:ext>
              </a:extLst>
            </p:cNvPr>
            <p:cNvCxnSpPr>
              <a:cxnSpLocks/>
              <a:stCxn id="93" idx="1"/>
              <a:endCxn id="75"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981A961-FB45-43D9-AC17-3BFF0259559E}"/>
                </a:ext>
              </a:extLst>
            </p:cNvPr>
            <p:cNvCxnSpPr>
              <a:cxnSpLocks/>
              <a:endCxn id="147"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9959F54-9DCF-4339-8E7B-865CEC1E414D}"/>
                </a:ext>
              </a:extLst>
            </p:cNvPr>
            <p:cNvCxnSpPr>
              <a:cxnSpLocks/>
              <a:endCxn id="162"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DC7BEE1-C67E-4F94-8D82-4F10366BB570}"/>
                </a:ext>
              </a:extLst>
            </p:cNvPr>
            <p:cNvCxnSpPr>
              <a:cxnSpLocks/>
              <a:stCxn id="147" idx="0"/>
              <a:endCxn id="162"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46DB28D-DB75-40C7-A319-98F6F3CEDB47}"/>
                </a:ext>
              </a:extLst>
            </p:cNvPr>
            <p:cNvCxnSpPr>
              <a:cxnSpLocks/>
              <a:stCxn id="213" idx="2"/>
              <a:endCxn id="149"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99718EA-2547-47A1-8E3B-EAE8E1BFFC55}"/>
                </a:ext>
              </a:extLst>
            </p:cNvPr>
            <p:cNvCxnSpPr>
              <a:cxnSpLocks/>
              <a:stCxn id="147" idx="7"/>
              <a:endCxn id="149"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FFD2241-A284-449E-9453-D2FB90D201FF}"/>
                </a:ext>
              </a:extLst>
            </p:cNvPr>
            <p:cNvCxnSpPr>
              <a:cxnSpLocks/>
              <a:endCxn id="162"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EB8ED5C-95A0-4123-A833-9086F3E289D2}"/>
                </a:ext>
              </a:extLst>
            </p:cNvPr>
            <p:cNvCxnSpPr>
              <a:cxnSpLocks/>
              <a:stCxn id="162" idx="6"/>
              <a:endCxn id="149"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3E50F5B-905F-4F19-BC69-3DCB2B371F51}"/>
                </a:ext>
              </a:extLst>
            </p:cNvPr>
            <p:cNvCxnSpPr>
              <a:cxnSpLocks/>
              <a:stCxn id="148" idx="0"/>
              <a:endCxn id="149"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BC9AB95-C9BE-4BA5-B255-CC96D46EFD82}"/>
                </a:ext>
              </a:extLst>
            </p:cNvPr>
            <p:cNvCxnSpPr>
              <a:cxnSpLocks/>
              <a:stCxn id="151" idx="1"/>
              <a:endCxn id="149"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119CD90-6434-4BAC-92DF-40CC638D290E}"/>
                </a:ext>
              </a:extLst>
            </p:cNvPr>
            <p:cNvCxnSpPr>
              <a:cxnSpLocks/>
              <a:stCxn id="151" idx="0"/>
              <a:endCxn id="150"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96FFE7C-23EA-4CB4-B29E-3873AE2CB4EE}"/>
                </a:ext>
              </a:extLst>
            </p:cNvPr>
            <p:cNvCxnSpPr>
              <a:cxnSpLocks/>
              <a:stCxn id="150" idx="2"/>
              <a:endCxn id="149"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1E1FC14-5B30-4C97-81DC-E37AC9430126}"/>
                </a:ext>
              </a:extLst>
            </p:cNvPr>
            <p:cNvCxnSpPr>
              <a:cxnSpLocks/>
              <a:stCxn id="150" idx="7"/>
              <a:endCxn id="158"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00D45EF-2ABB-4374-AC35-E7E66C802956}"/>
                </a:ext>
              </a:extLst>
            </p:cNvPr>
            <p:cNvCxnSpPr>
              <a:cxnSpLocks/>
              <a:stCxn id="150" idx="6"/>
              <a:endCxn id="157"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B848D5E-4B86-4365-BE40-C1E9C605BEA8}"/>
                </a:ext>
              </a:extLst>
            </p:cNvPr>
            <p:cNvCxnSpPr>
              <a:cxnSpLocks/>
              <a:stCxn id="157" idx="7"/>
              <a:endCxn id="158"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CC3D79E-2A0F-4132-B214-2BFC8EBEA6A4}"/>
                </a:ext>
              </a:extLst>
            </p:cNvPr>
            <p:cNvCxnSpPr>
              <a:cxnSpLocks/>
              <a:stCxn id="214" idx="1"/>
              <a:endCxn id="149"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E95C72C-5DC8-4E44-A04C-60712F8C29DC}"/>
                </a:ext>
              </a:extLst>
            </p:cNvPr>
            <p:cNvCxnSpPr>
              <a:cxnSpLocks/>
              <a:endCxn id="147"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0AA27BD-5A10-4370-9E99-C431FB7BBF06}"/>
                </a:ext>
              </a:extLst>
            </p:cNvPr>
            <p:cNvCxnSpPr>
              <a:cxnSpLocks/>
              <a:stCxn id="148" idx="2"/>
              <a:endCxn id="147"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DC9D52B-2BA9-4D4C-94AE-9EBCC9E9F897}"/>
                </a:ext>
              </a:extLst>
            </p:cNvPr>
            <p:cNvCxnSpPr>
              <a:cxnSpLocks/>
              <a:stCxn id="163" idx="0"/>
              <a:endCxn id="147"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8EDE77A-C599-4B0B-9DE4-E75C7B7CBD3D}"/>
                </a:ext>
              </a:extLst>
            </p:cNvPr>
            <p:cNvCxnSpPr>
              <a:cxnSpLocks/>
              <a:endCxn id="147"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30CBD17-90A0-47FF-899E-E5DF5E52088F}"/>
                </a:ext>
              </a:extLst>
            </p:cNvPr>
            <p:cNvCxnSpPr>
              <a:cxnSpLocks/>
              <a:stCxn id="163" idx="2"/>
              <a:endCxn id="148"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E9176D4-CAAC-41BF-983F-15BC6B23AA2E}"/>
                </a:ext>
              </a:extLst>
            </p:cNvPr>
            <p:cNvCxnSpPr>
              <a:cxnSpLocks/>
              <a:stCxn id="151" idx="2"/>
              <a:endCxn id="148"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0B49AC8-ADAF-4426-A6ED-F73D10B73FBB}"/>
                </a:ext>
              </a:extLst>
            </p:cNvPr>
            <p:cNvCxnSpPr>
              <a:cxnSpLocks/>
              <a:stCxn id="151"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D6F00E1-FD8C-4BEE-98A5-4DD1DB590F44}"/>
                </a:ext>
              </a:extLst>
            </p:cNvPr>
            <p:cNvCxnSpPr>
              <a:cxnSpLocks/>
              <a:stCxn id="152"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8924D97-EE7C-498D-8A80-9C5F7E381C8E}"/>
                </a:ext>
              </a:extLst>
            </p:cNvPr>
            <p:cNvCxnSpPr>
              <a:cxnSpLocks/>
              <a:stCxn id="152" idx="2"/>
              <a:endCxn id="151"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C4D91EB-0829-4AD1-9BBC-2414E9D0E0AC}"/>
                </a:ext>
              </a:extLst>
            </p:cNvPr>
            <p:cNvCxnSpPr>
              <a:cxnSpLocks/>
              <a:stCxn id="157" idx="4"/>
              <a:endCxn id="152"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63C3E4E-4E4C-4BB9-B5F5-4D72B15F7F2A}"/>
                </a:ext>
              </a:extLst>
            </p:cNvPr>
            <p:cNvCxnSpPr>
              <a:cxnSpLocks/>
              <a:stCxn id="156" idx="3"/>
              <a:endCxn id="152"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7589E6F-B89F-4A9B-B756-ED8A5C4A8C63}"/>
                </a:ext>
              </a:extLst>
            </p:cNvPr>
            <p:cNvCxnSpPr>
              <a:cxnSpLocks/>
              <a:stCxn id="156" idx="2"/>
              <a:endCxn id="157"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0E0C98F-2AB1-4E89-83EE-A6B8FA60DF09}"/>
                </a:ext>
              </a:extLst>
            </p:cNvPr>
            <p:cNvCxnSpPr>
              <a:cxnSpLocks/>
              <a:stCxn id="156" idx="1"/>
              <a:endCxn id="158"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5D2FD08-59D7-4702-9576-A547AC7A8A62}"/>
                </a:ext>
              </a:extLst>
            </p:cNvPr>
            <p:cNvCxnSpPr>
              <a:cxnSpLocks/>
              <a:stCxn id="154" idx="1"/>
              <a:endCxn id="158"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2B485EF-8E8D-4479-B819-883453BE241F}"/>
                </a:ext>
              </a:extLst>
            </p:cNvPr>
            <p:cNvCxnSpPr>
              <a:cxnSpLocks/>
              <a:stCxn id="154" idx="0"/>
              <a:endCxn id="155"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D99830A-0B6B-4B2B-BAAA-39DE8D1D04AA}"/>
                </a:ext>
              </a:extLst>
            </p:cNvPr>
            <p:cNvCxnSpPr>
              <a:cxnSpLocks/>
              <a:stCxn id="160" idx="0"/>
              <a:endCxn id="159"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AC6728F-DB31-4983-BE32-4D655323B5BC}"/>
                </a:ext>
              </a:extLst>
            </p:cNvPr>
            <p:cNvCxnSpPr>
              <a:cxnSpLocks/>
              <a:stCxn id="188" idx="7"/>
              <a:endCxn id="159"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F9AA938-CC74-4616-B307-1DB70C79C3B9}"/>
                </a:ext>
              </a:extLst>
            </p:cNvPr>
            <p:cNvCxnSpPr>
              <a:cxnSpLocks/>
              <a:endCxn id="160"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8E304A2-F5D5-4F29-ADF0-E9D4DA4817CE}"/>
                </a:ext>
              </a:extLst>
            </p:cNvPr>
            <p:cNvCxnSpPr>
              <a:cxnSpLocks/>
              <a:stCxn id="187" idx="5"/>
              <a:endCxn id="161"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F8945B3-E7BA-46C4-9545-BCE95E5F9F09}"/>
                </a:ext>
              </a:extLst>
            </p:cNvPr>
            <p:cNvCxnSpPr>
              <a:cxnSpLocks/>
              <a:endCxn id="161"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C635628-6EFD-441D-9972-6403B0D0FABE}"/>
                </a:ext>
              </a:extLst>
            </p:cNvPr>
            <p:cNvCxnSpPr>
              <a:cxnSpLocks/>
              <a:stCxn id="161"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E7AB171-7A32-46D2-9D9D-8AC2DA640438}"/>
                </a:ext>
              </a:extLst>
            </p:cNvPr>
            <p:cNvCxnSpPr>
              <a:cxnSpLocks/>
              <a:stCxn id="161" idx="3"/>
              <a:endCxn id="153"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0594AE1-1E9E-4B6E-BC3A-379515A29636}"/>
                </a:ext>
              </a:extLst>
            </p:cNvPr>
            <p:cNvCxnSpPr>
              <a:cxnSpLocks/>
              <a:stCxn id="161" idx="1"/>
              <a:endCxn id="154"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38D00EE-907C-4360-A607-9D263044EC4E}"/>
                </a:ext>
              </a:extLst>
            </p:cNvPr>
            <p:cNvCxnSpPr>
              <a:cxnSpLocks/>
              <a:stCxn id="160" idx="2"/>
              <a:endCxn id="154"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E8AAFF4-8353-4250-AD5B-E30008DA8C0F}"/>
                </a:ext>
              </a:extLst>
            </p:cNvPr>
            <p:cNvCxnSpPr>
              <a:cxnSpLocks/>
              <a:stCxn id="159" idx="3"/>
              <a:endCxn id="154"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CB3F67A-EFD6-4A00-AF54-A54386887FA1}"/>
                </a:ext>
              </a:extLst>
            </p:cNvPr>
            <p:cNvCxnSpPr>
              <a:cxnSpLocks/>
              <a:stCxn id="159" idx="2"/>
              <a:endCxn id="155"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04A4EB7-B993-4C1E-9512-FC11117D4DD3}"/>
                </a:ext>
              </a:extLst>
            </p:cNvPr>
            <p:cNvCxnSpPr>
              <a:cxnSpLocks/>
              <a:stCxn id="155" idx="1"/>
              <a:endCxn id="158"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3AB111C-0728-44CB-99DA-BD5F465D17E4}"/>
                </a:ext>
              </a:extLst>
            </p:cNvPr>
            <p:cNvCxnSpPr>
              <a:cxnSpLocks/>
              <a:stCxn id="154" idx="2"/>
              <a:endCxn id="156"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824AB1A-AF27-4AAC-A510-E835981EB35C}"/>
                </a:ext>
              </a:extLst>
            </p:cNvPr>
            <p:cNvCxnSpPr>
              <a:cxnSpLocks/>
              <a:stCxn id="153" idx="1"/>
              <a:endCxn id="156"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B2A9CAE-D54C-4F99-BC89-2A47AC6F057A}"/>
                </a:ext>
              </a:extLst>
            </p:cNvPr>
            <p:cNvCxnSpPr>
              <a:cxnSpLocks/>
              <a:stCxn id="153" idx="3"/>
              <a:endCxn id="164"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9C2A513-DA3C-4A76-9627-46F3EA1674F2}"/>
                </a:ext>
              </a:extLst>
            </p:cNvPr>
            <p:cNvCxnSpPr>
              <a:cxnSpLocks/>
              <a:stCxn id="156" idx="4"/>
              <a:endCxn id="164"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B48AD31-8E77-4D83-9FF0-837B6A3CB825}"/>
                </a:ext>
              </a:extLst>
            </p:cNvPr>
            <p:cNvCxnSpPr>
              <a:cxnSpLocks/>
              <a:stCxn id="152" idx="5"/>
              <a:endCxn id="164"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AA383FD2-934F-4979-BD40-681C7BCCDA81}"/>
                </a:ext>
              </a:extLst>
            </p:cNvPr>
            <p:cNvCxnSpPr>
              <a:cxnSpLocks/>
              <a:stCxn id="153" idx="7"/>
              <a:endCxn id="154"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2B60496-127B-4D07-B9D7-550F342723FD}"/>
                </a:ext>
              </a:extLst>
            </p:cNvPr>
            <p:cNvCxnSpPr>
              <a:cxnSpLocks/>
              <a:stCxn id="151" idx="7"/>
              <a:endCxn id="157"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9043197-9393-4509-8DD1-E5C4512FD9BB}"/>
                </a:ext>
              </a:extLst>
            </p:cNvPr>
            <p:cNvCxnSpPr>
              <a:cxnSpLocks/>
              <a:endCxn id="153"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B94D064-2104-45B7-8D56-6D27B6F5E7DF}"/>
                </a:ext>
              </a:extLst>
            </p:cNvPr>
            <p:cNvCxnSpPr>
              <a:cxnSpLocks/>
              <a:stCxn id="161" idx="7"/>
              <a:endCxn id="160"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FE1DBC0C-7FF3-4C50-9A4A-B2C226B258D1}"/>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819E98D6-2855-4A42-AB3E-365BB54EB1D1}"/>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998912D-7A0B-4FFD-A177-A3B838E6A36A}"/>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B8F576D9-EB15-40F7-97F7-51307DCA108A}"/>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5F0252DA-0578-484B-BA55-4C22D0C908D3}"/>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5957B164-FF03-439C-999F-2D84D2789FE3}"/>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5CE014D8-4823-4B50-8CC4-98219946E67B}"/>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8BA855C5-6E64-472C-BC81-9D7A13A682F5}"/>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5E1565B9-0D0F-49BE-A15D-F8EF68521E12}"/>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9C9F9A08-EC57-48F9-88FF-89C46D2D0FAB}"/>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B9F63E34-B71A-4177-A92C-7E6C9FCC9BF7}"/>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1608D259-83DB-492F-95A4-F7A165EA7A77}"/>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E7AEE8C4-57AB-456F-985F-571138FED7AE}"/>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CE94D409-F6CA-456B-87C3-CBD002709847}"/>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6D4EFF78-0E0F-4A48-BA14-038A3245C15A}"/>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D4981ADC-C194-4F16-9E99-AA33E5E2F9D0}"/>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Chord 162">
              <a:extLst>
                <a:ext uri="{FF2B5EF4-FFF2-40B4-BE49-F238E27FC236}">
                  <a16:creationId xmlns:a16="http://schemas.microsoft.com/office/drawing/2014/main" id="{15C62939-53C6-4D13-828C-4B132C094971}"/>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Chord 163">
              <a:extLst>
                <a:ext uri="{FF2B5EF4-FFF2-40B4-BE49-F238E27FC236}">
                  <a16:creationId xmlns:a16="http://schemas.microsoft.com/office/drawing/2014/main" id="{11A7B4C1-28C9-41EF-96AD-01DAED015DAE}"/>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a16="http://schemas.microsoft.com/office/drawing/2014/main" id="{2C386063-0BC2-434C-8E3B-8C49E8AE4314}"/>
                </a:ext>
              </a:extLst>
            </p:cNvPr>
            <p:cNvCxnSpPr>
              <a:cxnSpLocks/>
              <a:stCxn id="163" idx="1"/>
              <a:endCxn id="151"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49A57370-6220-4B9E-956C-42A672B35652}"/>
                </a:ext>
              </a:extLst>
            </p:cNvPr>
            <p:cNvCxnSpPr>
              <a:cxnSpLocks/>
              <a:stCxn id="185" idx="6"/>
              <a:endCxn id="159"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B0F7DC8C-D286-405D-BCD1-3B2980649D74}"/>
                </a:ext>
              </a:extLst>
            </p:cNvPr>
            <p:cNvCxnSpPr>
              <a:cxnSpLocks/>
              <a:stCxn id="182" idx="4"/>
              <a:endCxn id="188"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BCFE525-2B87-4315-8BCB-8DAF19C732E7}"/>
                </a:ext>
              </a:extLst>
            </p:cNvPr>
            <p:cNvCxnSpPr>
              <a:cxnSpLocks/>
              <a:stCxn id="188" idx="4"/>
              <a:endCxn id="187"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5C6476B1-7DDE-4297-89A9-056A99F9D30A}"/>
                </a:ext>
              </a:extLst>
            </p:cNvPr>
            <p:cNvCxnSpPr>
              <a:cxnSpLocks/>
              <a:stCxn id="186"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D3CD5FC-03C8-45D5-8309-4449E2DC8E7F}"/>
                </a:ext>
              </a:extLst>
            </p:cNvPr>
            <p:cNvCxnSpPr>
              <a:cxnSpLocks/>
              <a:stCxn id="186" idx="0"/>
              <a:endCxn id="187"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1B08651-B039-4782-9DEA-F196FEDB7BC5}"/>
                </a:ext>
              </a:extLst>
            </p:cNvPr>
            <p:cNvCxnSpPr>
              <a:cxnSpLocks/>
              <a:stCxn id="196" idx="1"/>
              <a:endCxn id="182"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CF1415B-B410-49A8-948A-A7A51B9072F0}"/>
                </a:ext>
              </a:extLst>
            </p:cNvPr>
            <p:cNvCxnSpPr>
              <a:cxnSpLocks/>
              <a:stCxn id="187" idx="2"/>
              <a:endCxn id="196"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3E0C3E6-A235-471D-A1B3-591C622C5E5A}"/>
                </a:ext>
              </a:extLst>
            </p:cNvPr>
            <p:cNvCxnSpPr>
              <a:cxnSpLocks/>
              <a:stCxn id="186"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131013C-402D-4E7E-AF11-8610E3A4E51B}"/>
                </a:ext>
              </a:extLst>
            </p:cNvPr>
            <p:cNvCxnSpPr>
              <a:cxnSpLocks/>
              <a:stCxn id="159" idx="1"/>
              <a:endCxn id="66"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A4ADD74-65B5-4E5B-B584-0D4E631840A2}"/>
                </a:ext>
              </a:extLst>
            </p:cNvPr>
            <p:cNvCxnSpPr>
              <a:cxnSpLocks/>
              <a:stCxn id="184" idx="6"/>
              <a:endCxn id="183"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B02ADA0-EDA9-4242-A237-2EB77593412A}"/>
                </a:ext>
              </a:extLst>
            </p:cNvPr>
            <p:cNvCxnSpPr>
              <a:cxnSpLocks/>
              <a:stCxn id="182" idx="7"/>
              <a:endCxn id="184"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8FAA103-A03F-483B-A8C2-02D377F9478C}"/>
                </a:ext>
              </a:extLst>
            </p:cNvPr>
            <p:cNvCxnSpPr>
              <a:cxnSpLocks/>
              <a:stCxn id="182" idx="5"/>
              <a:endCxn id="185"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9A155A8-9BA2-478B-BF3C-FDCBF42F2FCA}"/>
                </a:ext>
              </a:extLst>
            </p:cNvPr>
            <p:cNvCxnSpPr>
              <a:cxnSpLocks/>
              <a:stCxn id="183" idx="3"/>
              <a:endCxn id="185"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C3D96F16-826A-4CA1-9001-1C1A5FE7682E}"/>
                </a:ext>
              </a:extLst>
            </p:cNvPr>
            <p:cNvCxnSpPr>
              <a:cxnSpLocks/>
              <a:stCxn id="185" idx="4"/>
              <a:endCxn id="188"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10A8AD3-D413-4513-8B78-6FCC483405F7}"/>
                </a:ext>
              </a:extLst>
            </p:cNvPr>
            <p:cNvCxnSpPr>
              <a:cxnSpLocks/>
              <a:stCxn id="161" idx="2"/>
              <a:endCxn id="186"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A5B2AAD1-0A07-40A8-81EB-C51DDFDFE59C}"/>
                </a:ext>
              </a:extLst>
            </p:cNvPr>
            <p:cNvCxnSpPr>
              <a:cxnSpLocks/>
              <a:endCxn id="186"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4E31A65C-EDEC-42C4-9417-D67A62525378}"/>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8DDF3B5F-0610-4C1D-BC39-9972618B657E}"/>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1956FE60-41C8-4525-A6E1-A25A3B858D9A}"/>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F89E9125-FCE6-45F6-889A-F4214FA6C97A}"/>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C1A4CD43-1EB0-4505-AFE3-A0804CF99DED}"/>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0866670F-4A2D-4683-9CFD-68E415E11DBE}"/>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134702E5-52D2-43DD-B14F-D8D4F9A18C47}"/>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id="{754ED39E-C29A-4E22-929F-390D51657687}"/>
                </a:ext>
              </a:extLst>
            </p:cNvPr>
            <p:cNvCxnSpPr>
              <a:cxnSpLocks/>
              <a:stCxn id="188"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7AB2D6A-D21C-45AD-B82B-7901F6629DBD}"/>
                </a:ext>
              </a:extLst>
            </p:cNvPr>
            <p:cNvCxnSpPr>
              <a:cxnSpLocks/>
              <a:stCxn id="184" idx="4"/>
              <a:endCxn id="185"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1" name="Oval 190">
              <a:extLst>
                <a:ext uri="{FF2B5EF4-FFF2-40B4-BE49-F238E27FC236}">
                  <a16:creationId xmlns:a16="http://schemas.microsoft.com/office/drawing/2014/main" id="{5DF650AE-A324-4804-AAAD-E7CE834715AB}"/>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2" name="Straight Connector 191">
              <a:extLst>
                <a:ext uri="{FF2B5EF4-FFF2-40B4-BE49-F238E27FC236}">
                  <a16:creationId xmlns:a16="http://schemas.microsoft.com/office/drawing/2014/main" id="{DA85335F-E68B-4FCF-973E-C68A71EB0A62}"/>
                </a:ext>
              </a:extLst>
            </p:cNvPr>
            <p:cNvCxnSpPr>
              <a:cxnSpLocks/>
              <a:stCxn id="191" idx="3"/>
              <a:endCxn id="155"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CEA5CB2-482B-421A-8AE0-7A0BBB2F5661}"/>
                </a:ext>
              </a:extLst>
            </p:cNvPr>
            <p:cNvCxnSpPr>
              <a:cxnSpLocks/>
              <a:stCxn id="191" idx="2"/>
              <a:endCxn id="66"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2ADC1D77-B495-414C-94FB-E10EA33A0B54}"/>
                </a:ext>
              </a:extLst>
            </p:cNvPr>
            <p:cNvCxnSpPr>
              <a:cxnSpLocks/>
              <a:stCxn id="184" idx="7"/>
              <a:endCxn id="68"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854D194-17AC-49AD-9A26-B23EA3008805}"/>
                </a:ext>
              </a:extLst>
            </p:cNvPr>
            <p:cNvCxnSpPr>
              <a:cxnSpLocks/>
              <a:endCxn id="184"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6" name="Chord 195">
              <a:extLst>
                <a:ext uri="{FF2B5EF4-FFF2-40B4-BE49-F238E27FC236}">
                  <a16:creationId xmlns:a16="http://schemas.microsoft.com/office/drawing/2014/main" id="{CA34B809-524B-4D3B-9F39-7AE4179609D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7" name="Straight Connector 196">
              <a:extLst>
                <a:ext uri="{FF2B5EF4-FFF2-40B4-BE49-F238E27FC236}">
                  <a16:creationId xmlns:a16="http://schemas.microsoft.com/office/drawing/2014/main" id="{8DF30D01-7B97-48EA-AD30-2BCB2ED9E72F}"/>
                </a:ext>
              </a:extLst>
            </p:cNvPr>
            <p:cNvCxnSpPr>
              <a:cxnSpLocks/>
              <a:stCxn id="187"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8D9AEE54-631C-4F71-BC5D-BE9FD5B00DAF}"/>
                </a:ext>
              </a:extLst>
            </p:cNvPr>
            <p:cNvCxnSpPr>
              <a:cxnSpLocks/>
              <a:stCxn id="183" idx="6"/>
              <a:endCxn id="66"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0C00A23A-2A57-481F-9F19-017D46E739EF}"/>
                </a:ext>
              </a:extLst>
            </p:cNvPr>
            <p:cNvCxnSpPr>
              <a:cxnSpLocks/>
              <a:stCxn id="183" idx="5"/>
              <a:endCxn id="159"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692E2763-249A-40E7-9DD6-7131B5196B24}"/>
                </a:ext>
              </a:extLst>
            </p:cNvPr>
            <p:cNvCxnSpPr>
              <a:cxnSpLocks/>
              <a:stCxn id="68" idx="0"/>
              <a:endCxn id="183"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F13D546A-B38D-4DB1-B353-96DE0927BA0A}"/>
                </a:ext>
              </a:extLst>
            </p:cNvPr>
            <p:cNvCxnSpPr>
              <a:cxnSpLocks/>
              <a:stCxn id="188" idx="5"/>
              <a:endCxn id="160"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F110F7D-356C-4B8A-A626-761925A8B9D3}"/>
                </a:ext>
              </a:extLst>
            </p:cNvPr>
            <p:cNvCxnSpPr>
              <a:cxnSpLocks/>
              <a:stCxn id="155" idx="7"/>
              <a:endCxn id="66"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56A4A436-F633-43ED-A67A-6E008AE445F4}"/>
                </a:ext>
              </a:extLst>
            </p:cNvPr>
            <p:cNvCxnSpPr>
              <a:cxnSpLocks/>
              <a:stCxn id="84" idx="7"/>
              <a:endCxn id="191"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E970A69B-B0FF-49E7-AF8C-CDC55A3846FE}"/>
                </a:ext>
              </a:extLst>
            </p:cNvPr>
            <p:cNvCxnSpPr>
              <a:cxnSpLocks/>
              <a:stCxn id="158" idx="7"/>
              <a:endCxn id="73"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165BDAF-BB77-4A59-886B-B54857AAB3D9}"/>
                </a:ext>
              </a:extLst>
            </p:cNvPr>
            <p:cNvCxnSpPr>
              <a:cxnSpLocks/>
              <a:stCxn id="158" idx="6"/>
              <a:endCxn id="191"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1B05A21C-4569-4482-8CF4-87314D2D4C37}"/>
                </a:ext>
              </a:extLst>
            </p:cNvPr>
            <p:cNvCxnSpPr>
              <a:cxnSpLocks/>
              <a:stCxn id="74" idx="0"/>
              <a:endCxn id="158"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A17D20A8-6B73-4115-8E58-81665266507D}"/>
                </a:ext>
              </a:extLst>
            </p:cNvPr>
            <p:cNvCxnSpPr>
              <a:cxnSpLocks/>
              <a:stCxn id="214" idx="0"/>
              <a:endCxn id="213"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D0B6502E-7684-460D-AB86-9F0E5167C03F}"/>
                </a:ext>
              </a:extLst>
            </p:cNvPr>
            <p:cNvCxnSpPr>
              <a:cxnSpLocks/>
              <a:stCxn id="82" idx="0"/>
              <a:endCxn id="213"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DA18729E-555C-4FDA-B3AA-4A04A2779A38}"/>
                </a:ext>
              </a:extLst>
            </p:cNvPr>
            <p:cNvCxnSpPr>
              <a:cxnSpLocks/>
              <a:stCxn id="81" idx="0"/>
              <a:endCxn id="214"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24AF831C-6204-4D1B-8064-1F030951D66D}"/>
                </a:ext>
              </a:extLst>
            </p:cNvPr>
            <p:cNvCxnSpPr>
              <a:cxnSpLocks/>
              <a:stCxn id="158" idx="1"/>
              <a:endCxn id="215"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0D514801-3856-4ABA-BEAB-739730774461}"/>
                </a:ext>
              </a:extLst>
            </p:cNvPr>
            <p:cNvCxnSpPr>
              <a:cxnSpLocks/>
              <a:stCxn id="74" idx="0"/>
              <a:endCxn id="215"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BF4AA65-C7D4-4A82-8ED3-1ADEFDD9D159}"/>
                </a:ext>
              </a:extLst>
            </p:cNvPr>
            <p:cNvCxnSpPr>
              <a:cxnSpLocks/>
              <a:stCxn id="215" idx="7"/>
              <a:endCxn id="214"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3" name="Oval 212">
              <a:extLst>
                <a:ext uri="{FF2B5EF4-FFF2-40B4-BE49-F238E27FC236}">
                  <a16:creationId xmlns:a16="http://schemas.microsoft.com/office/drawing/2014/main" id="{06DC0826-2E06-4367-BA4F-D6BB47448C56}"/>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D272245F-B68B-4C8F-872E-D1382716775F}"/>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E03EFA70-43EA-4925-82A2-C7560E27FDC6}"/>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6" name="Straight Connector 215">
              <a:extLst>
                <a:ext uri="{FF2B5EF4-FFF2-40B4-BE49-F238E27FC236}">
                  <a16:creationId xmlns:a16="http://schemas.microsoft.com/office/drawing/2014/main" id="{D1704DC9-A2FE-46DF-A33D-2C5B0B62822C}"/>
                </a:ext>
              </a:extLst>
            </p:cNvPr>
            <p:cNvCxnSpPr>
              <a:cxnSpLocks/>
              <a:stCxn id="79" idx="0"/>
              <a:endCxn id="213"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4B7AD97-C8C7-4DBA-B251-B090D2591095}"/>
                </a:ext>
              </a:extLst>
            </p:cNvPr>
            <p:cNvCxnSpPr>
              <a:cxnSpLocks/>
              <a:endCxn id="79"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Our Team LAYOUT</a:t>
            </a:r>
          </a:p>
        </p:txBody>
      </p:sp>
      <p:sp>
        <p:nvSpPr>
          <p:cNvPr id="223" name="Picture Placeholder 2">
            <a:extLst>
              <a:ext uri="{FF2B5EF4-FFF2-40B4-BE49-F238E27FC236}">
                <a16:creationId xmlns:a16="http://schemas.microsoft.com/office/drawing/2014/main" id="{A12E6587-F03D-4C57-AAFE-4763BFD9192E}"/>
              </a:ext>
            </a:extLst>
          </p:cNvPr>
          <p:cNvSpPr>
            <a:spLocks noGrp="1"/>
          </p:cNvSpPr>
          <p:nvPr>
            <p:ph type="pic" idx="13" hasCustomPrompt="1"/>
          </p:nvPr>
        </p:nvSpPr>
        <p:spPr>
          <a:xfrm>
            <a:off x="1073211" y="1838990"/>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24" name="Picture Placeholder 2">
            <a:extLst>
              <a:ext uri="{FF2B5EF4-FFF2-40B4-BE49-F238E27FC236}">
                <a16:creationId xmlns:a16="http://schemas.microsoft.com/office/drawing/2014/main" id="{A202D3EE-B2AB-497C-838C-AE327E69D39A}"/>
              </a:ext>
            </a:extLst>
          </p:cNvPr>
          <p:cNvSpPr>
            <a:spLocks noGrp="1"/>
          </p:cNvSpPr>
          <p:nvPr>
            <p:ph type="pic" idx="14" hasCustomPrompt="1"/>
          </p:nvPr>
        </p:nvSpPr>
        <p:spPr>
          <a:xfrm>
            <a:off x="3762255" y="1838990"/>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25" name="Picture Placeholder 2">
            <a:extLst>
              <a:ext uri="{FF2B5EF4-FFF2-40B4-BE49-F238E27FC236}">
                <a16:creationId xmlns:a16="http://schemas.microsoft.com/office/drawing/2014/main" id="{9DF5AD96-04D7-4C76-AF28-774C3C834F7B}"/>
              </a:ext>
            </a:extLst>
          </p:cNvPr>
          <p:cNvSpPr>
            <a:spLocks noGrp="1"/>
          </p:cNvSpPr>
          <p:nvPr>
            <p:ph type="pic" idx="15" hasCustomPrompt="1"/>
          </p:nvPr>
        </p:nvSpPr>
        <p:spPr>
          <a:xfrm>
            <a:off x="6451299" y="1838990"/>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26" name="Picture Placeholder 2">
            <a:extLst>
              <a:ext uri="{FF2B5EF4-FFF2-40B4-BE49-F238E27FC236}">
                <a16:creationId xmlns:a16="http://schemas.microsoft.com/office/drawing/2014/main" id="{3BC1DC84-BDCC-4285-BF2F-160995CFC167}"/>
              </a:ext>
            </a:extLst>
          </p:cNvPr>
          <p:cNvSpPr>
            <a:spLocks noGrp="1"/>
          </p:cNvSpPr>
          <p:nvPr>
            <p:ph type="pic" idx="16" hasCustomPrompt="1"/>
          </p:nvPr>
        </p:nvSpPr>
        <p:spPr>
          <a:xfrm>
            <a:off x="9140343" y="1838990"/>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68664198"/>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Images &amp; Contents Layout">
    <p:spTree>
      <p:nvGrpSpPr>
        <p:cNvPr id="1" name=""/>
        <p:cNvGrpSpPr/>
        <p:nvPr/>
      </p:nvGrpSpPr>
      <p:grpSpPr>
        <a:xfrm>
          <a:off x="0" y="0"/>
          <a:ext cx="0" cy="0"/>
          <a:chOff x="0" y="0"/>
          <a:chExt cx="0" cy="0"/>
        </a:xfrm>
      </p:grpSpPr>
      <p:sp>
        <p:nvSpPr>
          <p:cNvPr id="5" name="Picture Placeholder 2"/>
          <p:cNvSpPr>
            <a:spLocks noGrp="1"/>
          </p:cNvSpPr>
          <p:nvPr>
            <p:ph type="pic" idx="10" hasCustomPrompt="1"/>
          </p:nvPr>
        </p:nvSpPr>
        <p:spPr>
          <a:xfrm>
            <a:off x="0" y="0"/>
            <a:ext cx="6096000" cy="685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294258986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90" r:id="rId1"/>
    <p:sldLayoutId id="2147483650" r:id="rId2"/>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75" r:id="rId4"/>
    <p:sldLayoutId id="2147483676" r:id="rId5"/>
    <p:sldLayoutId id="2147483678" r:id="rId6"/>
    <p:sldLayoutId id="2147483692" r:id="rId7"/>
    <p:sldLayoutId id="2147483691" r:id="rId8"/>
    <p:sldLayoutId id="2147483681" r:id="rId9"/>
    <p:sldLayoutId id="2147483683" r:id="rId10"/>
    <p:sldLayoutId id="2147483684" r:id="rId11"/>
    <p:sldLayoutId id="2147483685" r:id="rId12"/>
    <p:sldLayoutId id="2147483686" r:id="rId13"/>
    <p:sldLayoutId id="2147483689" r:id="rId14"/>
    <p:sldLayoutId id="2147483671" r:id="rId15"/>
    <p:sldLayoutId id="2147483672" r:id="rId16"/>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slide" Target="slide3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https://twitter.com/WaqasAhmad9790" TargetMode="External"/><Relationship Id="rId7" Type="http://schemas.openxmlformats.org/officeDocument/2006/relationships/image" Target="../media/image8.png"/><Relationship Id="rId2" Type="http://schemas.openxmlformats.org/officeDocument/2006/relationships/hyperlink" Target="mailto:WaqasAhmadcui@gmail.com" TargetMode="External"/><Relationship Id="rId1" Type="http://schemas.openxmlformats.org/officeDocument/2006/relationships/slideLayout" Target="../slideLayouts/slideLayout7.xml"/><Relationship Id="rId6" Type="http://schemas.openxmlformats.org/officeDocument/2006/relationships/hyperlink" Target="https://twitter.com/ubajwa" TargetMode="External"/><Relationship Id="rId5" Type="http://schemas.openxmlformats.org/officeDocument/2006/relationships/hyperlink" Target="mailto:usamabajwa@cuilahore.edu.pk" TargetMode="External"/><Relationship Id="rId10" Type="http://schemas.openxmlformats.org/officeDocument/2006/relationships/image" Target="../media/image11.png"/><Relationship Id="rId4" Type="http://schemas.openxmlformats.org/officeDocument/2006/relationships/hyperlink" Target="https://twitter.com/khawajayy" TargetMode="External"/><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9.xml"/><Relationship Id="rId5" Type="http://schemas.openxmlformats.org/officeDocument/2006/relationships/image" Target="../media/image19.jpeg"/><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rive.google.com/file/d/1sSTOWZNg5nADaHTnUZ6Cz5wQWtEh3-Wd/view?usp=sharing" TargetMode="Externa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hyperlink" Target="https://drive.google.com/file/d/1ZWpo6ifeKKlcEFi78yR-3r7k1Izs4Ynp/view?usp=sharing" TargetMode="External"/></Relationships>
</file>

<file path=ppt/slides/_rels/slide26.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1.png"/><Relationship Id="rId3" Type="http://schemas.microsoft.com/office/2007/relationships/hdphoto" Target="../media/hdphoto1.wdp"/><Relationship Id="rId7" Type="http://schemas.openxmlformats.org/officeDocument/2006/relationships/image" Target="../media/image27.png"/><Relationship Id="rId12"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28.png"/><Relationship Id="rId1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hyperlink" Target="https://github.com/waqas2727" TargetMode="External"/><Relationship Id="rId4" Type="http://schemas.openxmlformats.org/officeDocument/2006/relationships/hyperlink" Target="https://sites.google.com/view/mpvir/"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6879D6F-C4AF-4E70-9726-B8E7C93B041D}"/>
              </a:ext>
            </a:extLst>
          </p:cNvPr>
          <p:cNvGrpSpPr/>
          <p:nvPr/>
        </p:nvGrpSpPr>
        <p:grpSpPr>
          <a:xfrm rot="5400000">
            <a:off x="-2381987" y="2285209"/>
            <a:ext cx="6858003" cy="2287584"/>
            <a:chOff x="-106856" y="4156895"/>
            <a:chExt cx="12313397" cy="2324710"/>
          </a:xfrm>
        </p:grpSpPr>
        <p:cxnSp>
          <p:nvCxnSpPr>
            <p:cNvPr id="7" name="Straight Connector 6">
              <a:extLst>
                <a:ext uri="{FF2B5EF4-FFF2-40B4-BE49-F238E27FC236}">
                  <a16:creationId xmlns:a16="http://schemas.microsoft.com/office/drawing/2014/main" id="{3D58911A-AEA6-4DAA-A8C6-9D1F3E0B4166}"/>
                </a:ext>
              </a:extLst>
            </p:cNvPr>
            <p:cNvCxnSpPr>
              <a:cxnSpLocks/>
              <a:stCxn id="77" idx="7"/>
              <a:endCxn id="75" idx="2"/>
            </p:cNvCxnSpPr>
            <p:nvPr/>
          </p:nvCxnSpPr>
          <p:spPr>
            <a:xfrm flipV="1">
              <a:off x="1154476" y="4263630"/>
              <a:ext cx="1219575" cy="12007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E4A2EB0-27F3-4885-A81D-3C02F2B1CE85}"/>
                </a:ext>
              </a:extLst>
            </p:cNvPr>
            <p:cNvCxnSpPr>
              <a:cxnSpLocks/>
              <a:stCxn id="75" idx="4"/>
              <a:endCxn id="97" idx="1"/>
            </p:cNvCxnSpPr>
            <p:nvPr/>
          </p:nvCxnSpPr>
          <p:spPr>
            <a:xfrm>
              <a:off x="2477073" y="4317774"/>
              <a:ext cx="385992" cy="9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659837D-F282-4F0E-8DDD-58DF2F529F40}"/>
                </a:ext>
              </a:extLst>
            </p:cNvPr>
            <p:cNvCxnSpPr>
              <a:cxnSpLocks/>
              <a:stCxn id="80" idx="2"/>
              <a:endCxn id="95" idx="6"/>
            </p:cNvCxnSpPr>
            <p:nvPr/>
          </p:nvCxnSpPr>
          <p:spPr>
            <a:xfrm flipH="1" flipV="1">
              <a:off x="2931675" y="5825521"/>
              <a:ext cx="758638" cy="3044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34D9A19-BF8D-43CC-8644-4C231414ED44}"/>
                </a:ext>
              </a:extLst>
            </p:cNvPr>
            <p:cNvCxnSpPr>
              <a:cxnSpLocks/>
              <a:stCxn id="97" idx="5"/>
              <a:endCxn id="80" idx="1"/>
            </p:cNvCxnSpPr>
            <p:nvPr/>
          </p:nvCxnSpPr>
          <p:spPr>
            <a:xfrm>
              <a:off x="2940655" y="5321188"/>
              <a:ext cx="775060" cy="7474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84F4761-C374-45C3-A97E-9E820E5A7CED}"/>
                </a:ext>
              </a:extLst>
            </p:cNvPr>
            <p:cNvCxnSpPr>
              <a:cxnSpLocks/>
              <a:stCxn id="75" idx="5"/>
              <a:endCxn id="96" idx="1"/>
            </p:cNvCxnSpPr>
            <p:nvPr/>
          </p:nvCxnSpPr>
          <p:spPr>
            <a:xfrm>
              <a:off x="2525482" y="4277477"/>
              <a:ext cx="1108398" cy="9355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2F0FEC5-1050-4E7E-B9E3-2CE44360273E}"/>
                </a:ext>
              </a:extLst>
            </p:cNvPr>
            <p:cNvCxnSpPr>
              <a:cxnSpLocks/>
              <a:stCxn id="80" idx="0"/>
              <a:endCxn id="96" idx="4"/>
            </p:cNvCxnSpPr>
            <p:nvPr/>
          </p:nvCxnSpPr>
          <p:spPr>
            <a:xfrm flipH="1" flipV="1">
              <a:off x="3672675" y="5306664"/>
              <a:ext cx="104366" cy="7365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F7C70C0-FF61-4D1E-8E62-209F93806885}"/>
                </a:ext>
              </a:extLst>
            </p:cNvPr>
            <p:cNvCxnSpPr>
              <a:cxnSpLocks/>
              <a:stCxn id="97" idx="3"/>
              <a:endCxn id="95" idx="0"/>
            </p:cNvCxnSpPr>
            <p:nvPr/>
          </p:nvCxnSpPr>
          <p:spPr>
            <a:xfrm flipH="1">
              <a:off x="2849379" y="5321188"/>
              <a:ext cx="13686" cy="4220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6E8DB59-14B4-4A82-AC61-ACB73C58978D}"/>
                </a:ext>
              </a:extLst>
            </p:cNvPr>
            <p:cNvCxnSpPr>
              <a:cxnSpLocks/>
              <a:stCxn id="75" idx="6"/>
              <a:endCxn id="82" idx="1"/>
            </p:cNvCxnSpPr>
            <p:nvPr/>
          </p:nvCxnSpPr>
          <p:spPr>
            <a:xfrm>
              <a:off x="2531217" y="4214752"/>
              <a:ext cx="1935721" cy="7219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6E1C14D-2206-4C08-954D-F78C4D8E3490}"/>
                </a:ext>
              </a:extLst>
            </p:cNvPr>
            <p:cNvCxnSpPr>
              <a:cxnSpLocks/>
              <a:stCxn id="80" idx="7"/>
              <a:endCxn id="82" idx="3"/>
            </p:cNvCxnSpPr>
            <p:nvPr/>
          </p:nvCxnSpPr>
          <p:spPr>
            <a:xfrm flipV="1">
              <a:off x="3838367" y="5053127"/>
              <a:ext cx="628571" cy="10155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D54326-D6C5-4D53-A1B0-89A38B7D2EC8}"/>
                </a:ext>
              </a:extLst>
            </p:cNvPr>
            <p:cNvCxnSpPr>
              <a:cxnSpLocks/>
              <a:stCxn id="97" idx="6"/>
              <a:endCxn id="96" idx="2"/>
            </p:cNvCxnSpPr>
            <p:nvPr/>
          </p:nvCxnSpPr>
          <p:spPr>
            <a:xfrm flipV="1">
              <a:off x="2956724" y="5251800"/>
              <a:ext cx="661087" cy="30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63757F6-1EF1-480C-B613-3ED0B13FE300}"/>
                </a:ext>
              </a:extLst>
            </p:cNvPr>
            <p:cNvCxnSpPr>
              <a:cxnSpLocks/>
              <a:stCxn id="79" idx="0"/>
              <a:endCxn id="95" idx="4"/>
            </p:cNvCxnSpPr>
            <p:nvPr/>
          </p:nvCxnSpPr>
          <p:spPr>
            <a:xfrm flipV="1">
              <a:off x="2774163" y="5907817"/>
              <a:ext cx="75216" cy="3736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7892F1B-37EF-4ECD-B6FA-0D991E753E71}"/>
                </a:ext>
              </a:extLst>
            </p:cNvPr>
            <p:cNvCxnSpPr>
              <a:cxnSpLocks/>
              <a:stCxn id="96" idx="6"/>
              <a:endCxn id="82" idx="2"/>
            </p:cNvCxnSpPr>
            <p:nvPr/>
          </p:nvCxnSpPr>
          <p:spPr>
            <a:xfrm flipV="1">
              <a:off x="3727539" y="4994935"/>
              <a:ext cx="715295" cy="2568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81DC2AA-98B1-43BA-A3AD-CC97C439AEC2}"/>
                </a:ext>
              </a:extLst>
            </p:cNvPr>
            <p:cNvCxnSpPr>
              <a:cxnSpLocks/>
              <a:stCxn id="81" idx="0"/>
              <a:endCxn id="82" idx="4"/>
            </p:cNvCxnSpPr>
            <p:nvPr/>
          </p:nvCxnSpPr>
          <p:spPr>
            <a:xfrm flipH="1" flipV="1">
              <a:off x="4525130" y="5077231"/>
              <a:ext cx="51029" cy="83812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30F9BA8-D608-4578-BE8B-002A895E5F80}"/>
                </a:ext>
              </a:extLst>
            </p:cNvPr>
            <p:cNvCxnSpPr>
              <a:cxnSpLocks/>
              <a:stCxn id="84" idx="1"/>
              <a:endCxn id="82" idx="5"/>
            </p:cNvCxnSpPr>
            <p:nvPr/>
          </p:nvCxnSpPr>
          <p:spPr>
            <a:xfrm flipH="1" flipV="1">
              <a:off x="4583322" y="5053127"/>
              <a:ext cx="1061056" cy="9575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698A60C-6206-490A-B161-424BC464E644}"/>
                </a:ext>
              </a:extLst>
            </p:cNvPr>
            <p:cNvCxnSpPr>
              <a:cxnSpLocks/>
              <a:stCxn id="84" idx="0"/>
              <a:endCxn id="83" idx="4"/>
            </p:cNvCxnSpPr>
            <p:nvPr/>
          </p:nvCxnSpPr>
          <p:spPr>
            <a:xfrm flipV="1">
              <a:off x="5683173" y="4739274"/>
              <a:ext cx="213596" cy="12553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A92BAB8-FB35-4B26-B662-640A25824A03}"/>
                </a:ext>
              </a:extLst>
            </p:cNvPr>
            <p:cNvCxnSpPr>
              <a:cxnSpLocks/>
              <a:stCxn id="83" idx="2"/>
              <a:endCxn id="82" idx="6"/>
            </p:cNvCxnSpPr>
            <p:nvPr/>
          </p:nvCxnSpPr>
          <p:spPr>
            <a:xfrm flipH="1">
              <a:off x="4607426" y="4656978"/>
              <a:ext cx="1207047" cy="3379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3A45F8-80E6-4F85-9790-AE67AD3D2686}"/>
                </a:ext>
              </a:extLst>
            </p:cNvPr>
            <p:cNvCxnSpPr>
              <a:cxnSpLocks/>
              <a:stCxn id="83" idx="7"/>
              <a:endCxn id="91" idx="2"/>
            </p:cNvCxnSpPr>
            <p:nvPr/>
          </p:nvCxnSpPr>
          <p:spPr>
            <a:xfrm flipV="1">
              <a:off x="5954961" y="4275760"/>
              <a:ext cx="2410819" cy="3230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8FCD8F1-7408-449E-AA7D-590D5BFF8158}"/>
                </a:ext>
              </a:extLst>
            </p:cNvPr>
            <p:cNvCxnSpPr>
              <a:cxnSpLocks/>
              <a:stCxn id="83" idx="6"/>
              <a:endCxn id="90" idx="2"/>
            </p:cNvCxnSpPr>
            <p:nvPr/>
          </p:nvCxnSpPr>
          <p:spPr>
            <a:xfrm>
              <a:off x="5979065" y="4656978"/>
              <a:ext cx="765030" cy="5773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4BFBF35-DB52-4DE4-B6B9-B9DA4F4C180B}"/>
                </a:ext>
              </a:extLst>
            </p:cNvPr>
            <p:cNvCxnSpPr>
              <a:cxnSpLocks/>
              <a:stCxn id="90" idx="7"/>
              <a:endCxn id="91" idx="3"/>
            </p:cNvCxnSpPr>
            <p:nvPr/>
          </p:nvCxnSpPr>
          <p:spPr>
            <a:xfrm flipV="1">
              <a:off x="6884583" y="4314555"/>
              <a:ext cx="1497266" cy="8615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E61D774-FBAB-4A83-8CF1-44F41494E634}"/>
                </a:ext>
              </a:extLst>
            </p:cNvPr>
            <p:cNvCxnSpPr>
              <a:cxnSpLocks/>
              <a:stCxn id="76" idx="0"/>
              <a:endCxn id="75" idx="3"/>
            </p:cNvCxnSpPr>
            <p:nvPr/>
          </p:nvCxnSpPr>
          <p:spPr>
            <a:xfrm flipV="1">
              <a:off x="2095501" y="4312039"/>
              <a:ext cx="318847" cy="12696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6D4CA69-22F9-4BB7-ACE6-D2A4FB78CCC1}"/>
                </a:ext>
              </a:extLst>
            </p:cNvPr>
            <p:cNvCxnSpPr>
              <a:cxnSpLocks/>
              <a:stCxn id="95" idx="2"/>
              <a:endCxn id="76" idx="6"/>
            </p:cNvCxnSpPr>
            <p:nvPr/>
          </p:nvCxnSpPr>
          <p:spPr>
            <a:xfrm flipH="1" flipV="1">
              <a:off x="2182229" y="5668385"/>
              <a:ext cx="584854" cy="157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C44E27F-0128-418E-9D75-53A3C0B67DC1}"/>
                </a:ext>
              </a:extLst>
            </p:cNvPr>
            <p:cNvCxnSpPr>
              <a:cxnSpLocks/>
              <a:stCxn id="79" idx="1"/>
              <a:endCxn id="76" idx="5"/>
            </p:cNvCxnSpPr>
            <p:nvPr/>
          </p:nvCxnSpPr>
          <p:spPr>
            <a:xfrm flipH="1" flipV="1">
              <a:off x="2156827" y="5729711"/>
              <a:ext cx="559144" cy="5758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BA01F6F-E5B8-441E-BB08-C1875605C973}"/>
                </a:ext>
              </a:extLst>
            </p:cNvPr>
            <p:cNvCxnSpPr>
              <a:cxnSpLocks/>
              <a:stCxn id="78" idx="7"/>
              <a:endCxn id="76" idx="3"/>
            </p:cNvCxnSpPr>
            <p:nvPr/>
          </p:nvCxnSpPr>
          <p:spPr>
            <a:xfrm flipV="1">
              <a:off x="1478954" y="5729711"/>
              <a:ext cx="555221" cy="53818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A46DFCA-5638-4A0C-B53E-7634C1EE73CD}"/>
                </a:ext>
              </a:extLst>
            </p:cNvPr>
            <p:cNvCxnSpPr>
              <a:cxnSpLocks/>
              <a:stCxn id="77" idx="6"/>
              <a:endCxn id="76" idx="2"/>
            </p:cNvCxnSpPr>
            <p:nvPr/>
          </p:nvCxnSpPr>
          <p:spPr>
            <a:xfrm>
              <a:off x="1178580" y="5522605"/>
              <a:ext cx="830193" cy="1457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235DDD6-7E3B-4AD2-B1F4-C4749E139F28}"/>
                </a:ext>
              </a:extLst>
            </p:cNvPr>
            <p:cNvCxnSpPr>
              <a:cxnSpLocks/>
              <a:stCxn id="100" idx="7"/>
              <a:endCxn id="77" idx="3"/>
            </p:cNvCxnSpPr>
            <p:nvPr/>
          </p:nvCxnSpPr>
          <p:spPr>
            <a:xfrm flipV="1">
              <a:off x="403987" y="5580797"/>
              <a:ext cx="634105" cy="5548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CF87482-4480-442D-9316-D86380451CC8}"/>
                </a:ext>
              </a:extLst>
            </p:cNvPr>
            <p:cNvCxnSpPr>
              <a:cxnSpLocks/>
              <a:stCxn id="100" idx="6"/>
              <a:endCxn id="78" idx="2"/>
            </p:cNvCxnSpPr>
            <p:nvPr/>
          </p:nvCxnSpPr>
          <p:spPr>
            <a:xfrm>
              <a:off x="420056" y="6174425"/>
              <a:ext cx="965239" cy="1322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B9DC464-A163-4A03-8ED3-0601AF51FA4C}"/>
                </a:ext>
              </a:extLst>
            </p:cNvPr>
            <p:cNvCxnSpPr>
              <a:cxnSpLocks/>
              <a:stCxn id="100" idx="5"/>
            </p:cNvCxnSpPr>
            <p:nvPr/>
          </p:nvCxnSpPr>
          <p:spPr>
            <a:xfrm>
              <a:off x="403987" y="6213220"/>
              <a:ext cx="156557" cy="1988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0FE7AC-F4FA-4777-801B-0DDE1682C9DF}"/>
                </a:ext>
              </a:extLst>
            </p:cNvPr>
            <p:cNvCxnSpPr>
              <a:cxnSpLocks/>
              <a:stCxn id="78" idx="6"/>
              <a:endCxn id="79" idx="2"/>
            </p:cNvCxnSpPr>
            <p:nvPr/>
          </p:nvCxnSpPr>
          <p:spPr>
            <a:xfrm>
              <a:off x="1495023" y="6306695"/>
              <a:ext cx="1196844" cy="570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CD1AA40-4CF4-407D-AC1F-EF4CAC635D2A}"/>
                </a:ext>
              </a:extLst>
            </p:cNvPr>
            <p:cNvCxnSpPr>
              <a:cxnSpLocks/>
              <a:stCxn id="79" idx="6"/>
              <a:endCxn id="80" idx="3"/>
            </p:cNvCxnSpPr>
            <p:nvPr/>
          </p:nvCxnSpPr>
          <p:spPr>
            <a:xfrm flipV="1">
              <a:off x="2856459" y="6191291"/>
              <a:ext cx="859256" cy="172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B81DE15-F0C4-4E6C-AE22-FD87EDD069D1}"/>
                </a:ext>
              </a:extLst>
            </p:cNvPr>
            <p:cNvCxnSpPr>
              <a:cxnSpLocks/>
              <a:stCxn id="81" idx="2"/>
              <a:endCxn id="80" idx="6"/>
            </p:cNvCxnSpPr>
            <p:nvPr/>
          </p:nvCxnSpPr>
          <p:spPr>
            <a:xfrm flipH="1">
              <a:off x="3863769" y="5970216"/>
              <a:ext cx="657526" cy="1597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9A40CF7-7215-498F-85B8-0B962ACF04C5}"/>
                </a:ext>
              </a:extLst>
            </p:cNvPr>
            <p:cNvCxnSpPr>
              <a:cxnSpLocks/>
              <a:endCxn id="80" idx="5"/>
            </p:cNvCxnSpPr>
            <p:nvPr/>
          </p:nvCxnSpPr>
          <p:spPr>
            <a:xfrm flipH="1" flipV="1">
              <a:off x="3838367" y="6191291"/>
              <a:ext cx="293105" cy="2080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D02007B-FA04-4BC7-9D96-049CC015DD3D}"/>
                </a:ext>
              </a:extLst>
            </p:cNvPr>
            <p:cNvCxnSpPr>
              <a:cxnSpLocks/>
              <a:endCxn id="80" idx="4"/>
            </p:cNvCxnSpPr>
            <p:nvPr/>
          </p:nvCxnSpPr>
          <p:spPr>
            <a:xfrm flipV="1">
              <a:off x="3690313" y="6216693"/>
              <a:ext cx="86728" cy="208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8593D84-552A-4312-ABAA-80E108F19814}"/>
                </a:ext>
              </a:extLst>
            </p:cNvPr>
            <p:cNvCxnSpPr>
              <a:cxnSpLocks/>
              <a:endCxn id="81" idx="4"/>
            </p:cNvCxnSpPr>
            <p:nvPr/>
          </p:nvCxnSpPr>
          <p:spPr>
            <a:xfrm flipH="1" flipV="1">
              <a:off x="4576159" y="6025080"/>
              <a:ext cx="101330" cy="3295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83E41CB-4E3E-4E83-BC2E-1DDB5D809C81}"/>
                </a:ext>
              </a:extLst>
            </p:cNvPr>
            <p:cNvCxnSpPr>
              <a:cxnSpLocks/>
              <a:stCxn id="84" idx="2"/>
              <a:endCxn id="81" idx="6"/>
            </p:cNvCxnSpPr>
            <p:nvPr/>
          </p:nvCxnSpPr>
          <p:spPr>
            <a:xfrm flipH="1" flipV="1">
              <a:off x="4631023" y="5970216"/>
              <a:ext cx="997286" cy="793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0326FAE-D661-4C56-91D2-9FCB9D4D35DC}"/>
                </a:ext>
              </a:extLst>
            </p:cNvPr>
            <p:cNvCxnSpPr>
              <a:cxnSpLocks/>
              <a:stCxn id="84" idx="4"/>
            </p:cNvCxnSpPr>
            <p:nvPr/>
          </p:nvCxnSpPr>
          <p:spPr>
            <a:xfrm>
              <a:off x="5683173" y="6104383"/>
              <a:ext cx="131300" cy="3207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4A2AE60-80E5-426C-9FE0-376851688FD8}"/>
                </a:ext>
              </a:extLst>
            </p:cNvPr>
            <p:cNvCxnSpPr>
              <a:cxnSpLocks/>
              <a:stCxn id="85" idx="3"/>
            </p:cNvCxnSpPr>
            <p:nvPr/>
          </p:nvCxnSpPr>
          <p:spPr>
            <a:xfrm flipH="1">
              <a:off x="6585219" y="6176101"/>
              <a:ext cx="136087" cy="1785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4C82F78-8B6F-4024-A8D7-A75F5C7BA98F}"/>
                </a:ext>
              </a:extLst>
            </p:cNvPr>
            <p:cNvCxnSpPr>
              <a:cxnSpLocks/>
              <a:stCxn id="85" idx="2"/>
              <a:endCxn id="84" idx="6"/>
            </p:cNvCxnSpPr>
            <p:nvPr/>
          </p:nvCxnSpPr>
          <p:spPr>
            <a:xfrm flipH="1" flipV="1">
              <a:off x="5738037" y="6049519"/>
              <a:ext cx="959165" cy="683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F01B53B-3B23-417C-987B-5949C2CAE032}"/>
                </a:ext>
              </a:extLst>
            </p:cNvPr>
            <p:cNvCxnSpPr>
              <a:cxnSpLocks/>
              <a:stCxn id="90" idx="4"/>
              <a:endCxn id="85" idx="0"/>
            </p:cNvCxnSpPr>
            <p:nvPr/>
          </p:nvCxnSpPr>
          <p:spPr>
            <a:xfrm flipH="1">
              <a:off x="6779498" y="5316633"/>
              <a:ext cx="46893" cy="7189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1460238-A6E9-402E-8E13-018A54334835}"/>
                </a:ext>
              </a:extLst>
            </p:cNvPr>
            <p:cNvCxnSpPr>
              <a:cxnSpLocks/>
              <a:stCxn id="89" idx="3"/>
              <a:endCxn id="85" idx="7"/>
            </p:cNvCxnSpPr>
            <p:nvPr/>
          </p:nvCxnSpPr>
          <p:spPr>
            <a:xfrm flipH="1">
              <a:off x="6837690" y="5582534"/>
              <a:ext cx="1155341" cy="4771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F57DEAB-EFB5-489D-9DFA-C63AE9067D0A}"/>
                </a:ext>
              </a:extLst>
            </p:cNvPr>
            <p:cNvCxnSpPr>
              <a:cxnSpLocks/>
              <a:stCxn id="89" idx="2"/>
              <a:endCxn id="90" idx="6"/>
            </p:cNvCxnSpPr>
            <p:nvPr/>
          </p:nvCxnSpPr>
          <p:spPr>
            <a:xfrm flipH="1" flipV="1">
              <a:off x="6908687" y="5234337"/>
              <a:ext cx="1071865" cy="2864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F3FBC4A-37C0-41D6-9328-4C2910D1B88F}"/>
                </a:ext>
              </a:extLst>
            </p:cNvPr>
            <p:cNvCxnSpPr>
              <a:cxnSpLocks/>
              <a:stCxn id="89" idx="1"/>
              <a:endCxn id="91" idx="4"/>
            </p:cNvCxnSpPr>
            <p:nvPr/>
          </p:nvCxnSpPr>
          <p:spPr>
            <a:xfrm flipV="1">
              <a:off x="8015384" y="4330624"/>
              <a:ext cx="405260" cy="11376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9B81341-DA6E-4382-94DC-AE460F06A716}"/>
                </a:ext>
              </a:extLst>
            </p:cNvPr>
            <p:cNvCxnSpPr>
              <a:cxnSpLocks/>
              <a:stCxn id="87" idx="1"/>
              <a:endCxn id="91" idx="5"/>
            </p:cNvCxnSpPr>
            <p:nvPr/>
          </p:nvCxnSpPr>
          <p:spPr>
            <a:xfrm flipH="1" flipV="1">
              <a:off x="8459439" y="4314555"/>
              <a:ext cx="860791" cy="12467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8C912D4-D047-4D2F-9972-5940371E5345}"/>
                </a:ext>
              </a:extLst>
            </p:cNvPr>
            <p:cNvCxnSpPr>
              <a:cxnSpLocks/>
              <a:stCxn id="87" idx="0"/>
              <a:endCxn id="88" idx="4"/>
            </p:cNvCxnSpPr>
            <p:nvPr/>
          </p:nvCxnSpPr>
          <p:spPr>
            <a:xfrm flipH="1" flipV="1">
              <a:off x="9312122" y="4824275"/>
              <a:ext cx="42974" cy="7136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4DAE07E-D1D3-4CF0-AD9C-752476F0325C}"/>
                </a:ext>
              </a:extLst>
            </p:cNvPr>
            <p:cNvCxnSpPr>
              <a:cxnSpLocks/>
              <a:stCxn id="93" idx="0"/>
              <a:endCxn id="92" idx="4"/>
            </p:cNvCxnSpPr>
            <p:nvPr/>
          </p:nvCxnSpPr>
          <p:spPr>
            <a:xfrm flipH="1" flipV="1">
              <a:off x="11176915" y="4559526"/>
              <a:ext cx="173456" cy="9874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CF990A9-F37A-40B8-B2A9-9B0B0DB277AF}"/>
                </a:ext>
              </a:extLst>
            </p:cNvPr>
            <p:cNvCxnSpPr>
              <a:cxnSpLocks/>
              <a:endCxn id="92" idx="5"/>
            </p:cNvCxnSpPr>
            <p:nvPr/>
          </p:nvCxnSpPr>
          <p:spPr>
            <a:xfrm flipH="1" flipV="1">
              <a:off x="11235107" y="4535422"/>
              <a:ext cx="956894" cy="7329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FD6FEE-FAE9-47A7-91CA-4CBF23369D07}"/>
                </a:ext>
              </a:extLst>
            </p:cNvPr>
            <p:cNvCxnSpPr>
              <a:cxnSpLocks/>
              <a:endCxn id="93" idx="6"/>
            </p:cNvCxnSpPr>
            <p:nvPr/>
          </p:nvCxnSpPr>
          <p:spPr>
            <a:xfrm flipH="1" flipV="1">
              <a:off x="11432667" y="5629318"/>
              <a:ext cx="773874" cy="308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FDBAF4B-C202-4DCD-9F2E-4DFE6BEBA107}"/>
                </a:ext>
              </a:extLst>
            </p:cNvPr>
            <p:cNvCxnSpPr>
              <a:cxnSpLocks/>
              <a:endCxn id="94" idx="6"/>
            </p:cNvCxnSpPr>
            <p:nvPr/>
          </p:nvCxnSpPr>
          <p:spPr>
            <a:xfrm flipH="1">
              <a:off x="10916433" y="6269310"/>
              <a:ext cx="1246736" cy="1241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973D7C0-8FCC-4F2C-8B2B-092EA0DDCDF0}"/>
                </a:ext>
              </a:extLst>
            </p:cNvPr>
            <p:cNvCxnSpPr>
              <a:cxnSpLocks/>
              <a:stCxn id="94" idx="3"/>
              <a:endCxn id="86" idx="6"/>
            </p:cNvCxnSpPr>
            <p:nvPr/>
          </p:nvCxnSpPr>
          <p:spPr>
            <a:xfrm flipH="1" flipV="1">
              <a:off x="8868495" y="6399309"/>
              <a:ext cx="1954279" cy="329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5854ADD-27F2-4791-8B70-3C9449F2C8E1}"/>
                </a:ext>
              </a:extLst>
            </p:cNvPr>
            <p:cNvCxnSpPr>
              <a:cxnSpLocks/>
              <a:stCxn id="94" idx="1"/>
              <a:endCxn id="87" idx="5"/>
            </p:cNvCxnSpPr>
            <p:nvPr/>
          </p:nvCxnSpPr>
          <p:spPr>
            <a:xfrm flipH="1" flipV="1">
              <a:off x="9411594" y="5622082"/>
              <a:ext cx="1411180" cy="732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BDB38F0-B94F-4A55-BBFA-7A513D8A30A5}"/>
                </a:ext>
              </a:extLst>
            </p:cNvPr>
            <p:cNvCxnSpPr>
              <a:cxnSpLocks/>
              <a:stCxn id="93" idx="2"/>
              <a:endCxn id="87" idx="6"/>
            </p:cNvCxnSpPr>
            <p:nvPr/>
          </p:nvCxnSpPr>
          <p:spPr>
            <a:xfrm flipH="1" flipV="1">
              <a:off x="9419699" y="5580880"/>
              <a:ext cx="1848376" cy="484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2EB2AEF-6703-46BC-ACB0-3DA7C049E6FC}"/>
                </a:ext>
              </a:extLst>
            </p:cNvPr>
            <p:cNvCxnSpPr>
              <a:cxnSpLocks/>
              <a:stCxn id="92" idx="3"/>
              <a:endCxn id="87" idx="7"/>
            </p:cNvCxnSpPr>
            <p:nvPr/>
          </p:nvCxnSpPr>
          <p:spPr>
            <a:xfrm flipH="1">
              <a:off x="9396298" y="4535422"/>
              <a:ext cx="1722425" cy="10105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015D005-2010-4CF2-AD3E-583C45365D3A}"/>
                </a:ext>
              </a:extLst>
            </p:cNvPr>
            <p:cNvCxnSpPr>
              <a:cxnSpLocks/>
              <a:stCxn id="92" idx="2"/>
              <a:endCxn id="88" idx="6"/>
            </p:cNvCxnSpPr>
            <p:nvPr/>
          </p:nvCxnSpPr>
          <p:spPr>
            <a:xfrm flipH="1">
              <a:off x="9374983" y="4477230"/>
              <a:ext cx="1719636" cy="2490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8693CCB-CFA6-4C06-8632-4E8F684D0010}"/>
                </a:ext>
              </a:extLst>
            </p:cNvPr>
            <p:cNvCxnSpPr>
              <a:cxnSpLocks/>
              <a:stCxn id="88" idx="1"/>
              <a:endCxn id="91" idx="6"/>
            </p:cNvCxnSpPr>
            <p:nvPr/>
          </p:nvCxnSpPr>
          <p:spPr>
            <a:xfrm flipH="1" flipV="1">
              <a:off x="8475508" y="4275760"/>
              <a:ext cx="749812" cy="4236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FA8700A-7F34-40F2-8379-5BFCE7BCEBDB}"/>
                </a:ext>
              </a:extLst>
            </p:cNvPr>
            <p:cNvCxnSpPr>
              <a:cxnSpLocks/>
              <a:stCxn id="87" idx="2"/>
              <a:endCxn id="89" idx="6"/>
            </p:cNvCxnSpPr>
            <p:nvPr/>
          </p:nvCxnSpPr>
          <p:spPr>
            <a:xfrm flipH="1" flipV="1">
              <a:off x="8142080" y="5552409"/>
              <a:ext cx="1170045" cy="501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C2062F5-CF56-43A9-BF91-CDE2907E717D}"/>
                </a:ext>
              </a:extLst>
            </p:cNvPr>
            <p:cNvCxnSpPr>
              <a:cxnSpLocks/>
              <a:stCxn id="86" idx="1"/>
              <a:endCxn id="89" idx="5"/>
            </p:cNvCxnSpPr>
            <p:nvPr/>
          </p:nvCxnSpPr>
          <p:spPr>
            <a:xfrm flipH="1" flipV="1">
              <a:off x="8107248" y="5604887"/>
              <a:ext cx="620759" cy="7362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160B2-6B64-451C-A0C2-F745BEDD6284}"/>
                </a:ext>
              </a:extLst>
            </p:cNvPr>
            <p:cNvCxnSpPr>
              <a:cxnSpLocks/>
              <a:stCxn id="89" idx="4"/>
            </p:cNvCxnSpPr>
            <p:nvPr/>
          </p:nvCxnSpPr>
          <p:spPr>
            <a:xfrm flipH="1">
              <a:off x="7666790" y="5617366"/>
              <a:ext cx="378719" cy="7723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80C3549-4C01-434E-B2A7-D0E4D6110C47}"/>
                </a:ext>
              </a:extLst>
            </p:cNvPr>
            <p:cNvCxnSpPr>
              <a:cxnSpLocks/>
              <a:stCxn id="85" idx="5"/>
            </p:cNvCxnSpPr>
            <p:nvPr/>
          </p:nvCxnSpPr>
          <p:spPr>
            <a:xfrm>
              <a:off x="6837690" y="6176101"/>
              <a:ext cx="93100" cy="1854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E78A952-886C-45EA-8D03-9AE2BA84F0CD}"/>
                </a:ext>
              </a:extLst>
            </p:cNvPr>
            <p:cNvCxnSpPr>
              <a:cxnSpLocks/>
              <a:stCxn id="86" idx="7"/>
              <a:endCxn id="87" idx="3"/>
            </p:cNvCxnSpPr>
            <p:nvPr/>
          </p:nvCxnSpPr>
          <p:spPr>
            <a:xfrm flipV="1">
              <a:off x="8844391" y="5637378"/>
              <a:ext cx="491135" cy="7037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8998D8F-7688-4580-844E-C55137C9183C}"/>
                </a:ext>
              </a:extLst>
            </p:cNvPr>
            <p:cNvCxnSpPr>
              <a:cxnSpLocks/>
              <a:stCxn id="84" idx="7"/>
              <a:endCxn id="90" idx="3"/>
            </p:cNvCxnSpPr>
            <p:nvPr/>
          </p:nvCxnSpPr>
          <p:spPr>
            <a:xfrm flipV="1">
              <a:off x="5721968" y="5292529"/>
              <a:ext cx="1046231" cy="7181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FAB9F30-9B93-44AC-BC4C-838F4604819E}"/>
                </a:ext>
              </a:extLst>
            </p:cNvPr>
            <p:cNvCxnSpPr>
              <a:cxnSpLocks/>
              <a:stCxn id="94" idx="7"/>
              <a:endCxn id="93" idx="4"/>
            </p:cNvCxnSpPr>
            <p:nvPr/>
          </p:nvCxnSpPr>
          <p:spPr>
            <a:xfrm flipV="1">
              <a:off x="10900364" y="5711614"/>
              <a:ext cx="450007" cy="6430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C3F9FDF5-2D9B-49EE-8C9A-1A3EE1F987F3}"/>
                </a:ext>
              </a:extLst>
            </p:cNvPr>
            <p:cNvSpPr/>
            <p:nvPr/>
          </p:nvSpPr>
          <p:spPr>
            <a:xfrm rot="20563470">
              <a:off x="2370338" y="4156895"/>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431CC68-4FFB-4EC9-9137-43E3273C8E2D}"/>
                </a:ext>
              </a:extLst>
            </p:cNvPr>
            <p:cNvSpPr/>
            <p:nvPr/>
          </p:nvSpPr>
          <p:spPr>
            <a:xfrm>
              <a:off x="2008773" y="5581657"/>
              <a:ext cx="173456" cy="1734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8761845C-27E2-40EC-82E4-64EFD865F285}"/>
                </a:ext>
              </a:extLst>
            </p:cNvPr>
            <p:cNvSpPr/>
            <p:nvPr/>
          </p:nvSpPr>
          <p:spPr>
            <a:xfrm>
              <a:off x="1013988" y="5440309"/>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C2B3A44-6E99-4056-9FF9-7904FB4C32D6}"/>
                </a:ext>
              </a:extLst>
            </p:cNvPr>
            <p:cNvSpPr>
              <a:spLocks noChangeAspect="1"/>
            </p:cNvSpPr>
            <p:nvPr/>
          </p:nvSpPr>
          <p:spPr>
            <a:xfrm>
              <a:off x="1385295" y="6251831"/>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B62C16FF-F2CB-458C-AD6A-EC4A7CDF3733}"/>
                </a:ext>
              </a:extLst>
            </p:cNvPr>
            <p:cNvSpPr>
              <a:spLocks noChangeAspect="1"/>
            </p:cNvSpPr>
            <p:nvPr/>
          </p:nvSpPr>
          <p:spPr>
            <a:xfrm>
              <a:off x="2691867" y="6281486"/>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8FE4A36-263F-4A95-98A7-FDA32A7B7281}"/>
                </a:ext>
              </a:extLst>
            </p:cNvPr>
            <p:cNvSpPr/>
            <p:nvPr/>
          </p:nvSpPr>
          <p:spPr>
            <a:xfrm>
              <a:off x="3690313" y="6043237"/>
              <a:ext cx="173456" cy="1734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8411D474-9EC5-4651-AAFE-EA6CB9B7BD91}"/>
                </a:ext>
              </a:extLst>
            </p:cNvPr>
            <p:cNvSpPr>
              <a:spLocks noChangeAspect="1"/>
            </p:cNvSpPr>
            <p:nvPr/>
          </p:nvSpPr>
          <p:spPr>
            <a:xfrm>
              <a:off x="4521295" y="5915352"/>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AAFBC7A-4D71-4545-A2A5-E204DF4D39C0}"/>
                </a:ext>
              </a:extLst>
            </p:cNvPr>
            <p:cNvSpPr/>
            <p:nvPr/>
          </p:nvSpPr>
          <p:spPr>
            <a:xfrm>
              <a:off x="4442834" y="4912639"/>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F13C9CD-6433-4982-A204-AD7A7B4130BA}"/>
                </a:ext>
              </a:extLst>
            </p:cNvPr>
            <p:cNvSpPr/>
            <p:nvPr/>
          </p:nvSpPr>
          <p:spPr>
            <a:xfrm>
              <a:off x="5814473" y="4574682"/>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BB34A8B5-96D2-4AB2-8DD6-3E392E954B70}"/>
                </a:ext>
              </a:extLst>
            </p:cNvPr>
            <p:cNvSpPr>
              <a:spLocks noChangeAspect="1"/>
            </p:cNvSpPr>
            <p:nvPr/>
          </p:nvSpPr>
          <p:spPr>
            <a:xfrm>
              <a:off x="5628309" y="5994655"/>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56C37AFD-4EB7-4BEB-97D8-DE02C2653DD4}"/>
                </a:ext>
              </a:extLst>
            </p:cNvPr>
            <p:cNvSpPr/>
            <p:nvPr/>
          </p:nvSpPr>
          <p:spPr>
            <a:xfrm>
              <a:off x="6697202" y="6035613"/>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ED1FDCB6-700A-4778-A1D4-57BDDCA292F1}"/>
                </a:ext>
              </a:extLst>
            </p:cNvPr>
            <p:cNvSpPr/>
            <p:nvPr/>
          </p:nvSpPr>
          <p:spPr>
            <a:xfrm>
              <a:off x="8703903" y="6317013"/>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110DB1E9-E44A-494C-B127-35A94C701755}"/>
                </a:ext>
              </a:extLst>
            </p:cNvPr>
            <p:cNvSpPr>
              <a:spLocks noChangeAspect="1"/>
            </p:cNvSpPr>
            <p:nvPr/>
          </p:nvSpPr>
          <p:spPr>
            <a:xfrm rot="20917832">
              <a:off x="9311048" y="5536832"/>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0B1FA71F-9856-4A58-B3DE-632A11B4124A}"/>
                </a:ext>
              </a:extLst>
            </p:cNvPr>
            <p:cNvSpPr/>
            <p:nvPr/>
          </p:nvSpPr>
          <p:spPr>
            <a:xfrm rot="20861494">
              <a:off x="9212283" y="4661575"/>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D2007708-B1A7-4F23-810B-5D9C1E5E0496}"/>
                </a:ext>
              </a:extLst>
            </p:cNvPr>
            <p:cNvSpPr/>
            <p:nvPr/>
          </p:nvSpPr>
          <p:spPr>
            <a:xfrm rot="664413">
              <a:off x="7979020" y="5454306"/>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7C000C8-A03F-4E7E-AE5D-972F6554905E}"/>
                </a:ext>
              </a:extLst>
            </p:cNvPr>
            <p:cNvSpPr/>
            <p:nvPr/>
          </p:nvSpPr>
          <p:spPr>
            <a:xfrm>
              <a:off x="6744095" y="5152041"/>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9DB4C3D9-5B41-4190-9677-F5B4FDAD6DC5}"/>
                </a:ext>
              </a:extLst>
            </p:cNvPr>
            <p:cNvSpPr>
              <a:spLocks noChangeAspect="1"/>
            </p:cNvSpPr>
            <p:nvPr/>
          </p:nvSpPr>
          <p:spPr>
            <a:xfrm>
              <a:off x="8365780" y="4220896"/>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B9574BE6-23AF-40BB-9D40-9731EFBB4024}"/>
                </a:ext>
              </a:extLst>
            </p:cNvPr>
            <p:cNvSpPr/>
            <p:nvPr/>
          </p:nvSpPr>
          <p:spPr>
            <a:xfrm>
              <a:off x="11094619" y="4394934"/>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30CFED6-3C53-4E45-AFC2-4D643C20478B}"/>
                </a:ext>
              </a:extLst>
            </p:cNvPr>
            <p:cNvSpPr/>
            <p:nvPr/>
          </p:nvSpPr>
          <p:spPr>
            <a:xfrm>
              <a:off x="11268075" y="5547022"/>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10BAB18-A1C0-4087-BDF0-5CC779CCC932}"/>
                </a:ext>
              </a:extLst>
            </p:cNvPr>
            <p:cNvSpPr>
              <a:spLocks noChangeAspect="1"/>
            </p:cNvSpPr>
            <p:nvPr/>
          </p:nvSpPr>
          <p:spPr>
            <a:xfrm>
              <a:off x="10806705" y="6338559"/>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C5BE00D0-D485-4ACF-924B-AB0C01B7A4F4}"/>
                </a:ext>
              </a:extLst>
            </p:cNvPr>
            <p:cNvSpPr>
              <a:spLocks noChangeAspect="1"/>
            </p:cNvSpPr>
            <p:nvPr/>
          </p:nvSpPr>
          <p:spPr>
            <a:xfrm>
              <a:off x="2767083" y="5743225"/>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02D9BD6-E575-4AB9-B037-55732594BB7C}"/>
                </a:ext>
              </a:extLst>
            </p:cNvPr>
            <p:cNvSpPr>
              <a:spLocks noChangeAspect="1"/>
            </p:cNvSpPr>
            <p:nvPr/>
          </p:nvSpPr>
          <p:spPr>
            <a:xfrm>
              <a:off x="3617811" y="5196936"/>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2A5D2DE0-25EB-4C3C-96C8-D5F96F831F52}"/>
                </a:ext>
              </a:extLst>
            </p:cNvPr>
            <p:cNvSpPr>
              <a:spLocks noChangeAspect="1"/>
            </p:cNvSpPr>
            <p:nvPr/>
          </p:nvSpPr>
          <p:spPr>
            <a:xfrm>
              <a:off x="2846996" y="5227529"/>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7E2BD7EF-F9C2-48BE-8C20-0D7D6A18A796}"/>
                </a:ext>
              </a:extLst>
            </p:cNvPr>
            <p:cNvCxnSpPr>
              <a:cxnSpLocks/>
              <a:stCxn id="97" idx="2"/>
              <a:endCxn id="76" idx="7"/>
            </p:cNvCxnSpPr>
            <p:nvPr/>
          </p:nvCxnSpPr>
          <p:spPr>
            <a:xfrm flipH="1">
              <a:off x="2156827" y="5282393"/>
              <a:ext cx="690169" cy="3246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643C596-B797-4FDB-80B9-E8F9E1CA5655}"/>
                </a:ext>
              </a:extLst>
            </p:cNvPr>
            <p:cNvCxnSpPr>
              <a:cxnSpLocks/>
              <a:stCxn id="77" idx="4"/>
              <a:endCxn id="78" idx="1"/>
            </p:cNvCxnSpPr>
            <p:nvPr/>
          </p:nvCxnSpPr>
          <p:spPr>
            <a:xfrm>
              <a:off x="1096284" y="5604901"/>
              <a:ext cx="305080" cy="6629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851BA63D-BA12-436F-B46B-47AD248AFDF2}"/>
                </a:ext>
              </a:extLst>
            </p:cNvPr>
            <p:cNvSpPr>
              <a:spLocks noChangeAspect="1"/>
            </p:cNvSpPr>
            <p:nvPr/>
          </p:nvSpPr>
          <p:spPr>
            <a:xfrm>
              <a:off x="310328" y="6119561"/>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a:extLst>
                <a:ext uri="{FF2B5EF4-FFF2-40B4-BE49-F238E27FC236}">
                  <a16:creationId xmlns:a16="http://schemas.microsoft.com/office/drawing/2014/main" id="{CA15FEF6-AA5F-44AC-98B2-A61C60CB60BE}"/>
                </a:ext>
              </a:extLst>
            </p:cNvPr>
            <p:cNvCxnSpPr>
              <a:cxnSpLocks/>
              <a:stCxn id="100" idx="3"/>
            </p:cNvCxnSpPr>
            <p:nvPr/>
          </p:nvCxnSpPr>
          <p:spPr>
            <a:xfrm flipH="1">
              <a:off x="200367" y="6213220"/>
              <a:ext cx="126030" cy="1764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B6D29A3-264C-4BB8-B39B-459056340F3F}"/>
                </a:ext>
              </a:extLst>
            </p:cNvPr>
            <p:cNvCxnSpPr>
              <a:cxnSpLocks/>
              <a:stCxn id="100" idx="2"/>
            </p:cNvCxnSpPr>
            <p:nvPr/>
          </p:nvCxnSpPr>
          <p:spPr>
            <a:xfrm flipH="1">
              <a:off x="-29560" y="6174425"/>
              <a:ext cx="339888" cy="7798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51D1828-3E6E-46B8-84D4-6EDE5DA33B6B}"/>
                </a:ext>
              </a:extLst>
            </p:cNvPr>
            <p:cNvCxnSpPr>
              <a:cxnSpLocks/>
              <a:stCxn id="100" idx="1"/>
            </p:cNvCxnSpPr>
            <p:nvPr/>
          </p:nvCxnSpPr>
          <p:spPr>
            <a:xfrm flipH="1" flipV="1">
              <a:off x="-29560" y="5770901"/>
              <a:ext cx="355957" cy="36472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9F8E9FC-4D7B-4A21-81D6-06024E3AFF45}"/>
                </a:ext>
              </a:extLst>
            </p:cNvPr>
            <p:cNvCxnSpPr>
              <a:cxnSpLocks/>
              <a:endCxn id="77" idx="2"/>
            </p:cNvCxnSpPr>
            <p:nvPr/>
          </p:nvCxnSpPr>
          <p:spPr>
            <a:xfrm>
              <a:off x="-106856" y="5410804"/>
              <a:ext cx="1120844" cy="1118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30E4F81-5B7C-45F9-9D2E-D9D7BD72B32E}"/>
                </a:ext>
              </a:extLst>
            </p:cNvPr>
            <p:cNvCxnSpPr>
              <a:cxnSpLocks/>
              <a:endCxn id="84" idx="3"/>
            </p:cNvCxnSpPr>
            <p:nvPr/>
          </p:nvCxnSpPr>
          <p:spPr>
            <a:xfrm flipV="1">
              <a:off x="5350590" y="6088314"/>
              <a:ext cx="293788" cy="301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2A4935E-80ED-491B-A5F3-6C2A8710F914}"/>
                </a:ext>
              </a:extLst>
            </p:cNvPr>
            <p:cNvCxnSpPr>
              <a:cxnSpLocks/>
              <a:stCxn id="77" idx="1"/>
              <a:endCxn id="259" idx="4"/>
            </p:cNvCxnSpPr>
            <p:nvPr/>
          </p:nvCxnSpPr>
          <p:spPr>
            <a:xfrm flipH="1" flipV="1">
              <a:off x="815541" y="4917940"/>
              <a:ext cx="222551" cy="5464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9" name="Oval 258">
              <a:extLst>
                <a:ext uri="{FF2B5EF4-FFF2-40B4-BE49-F238E27FC236}">
                  <a16:creationId xmlns:a16="http://schemas.microsoft.com/office/drawing/2014/main" id="{55602CAE-4D0C-4927-9970-853D10E05372}"/>
                </a:ext>
              </a:extLst>
            </p:cNvPr>
            <p:cNvSpPr/>
            <p:nvPr/>
          </p:nvSpPr>
          <p:spPr>
            <a:xfrm rot="20563470">
              <a:off x="737067" y="4799658"/>
              <a:ext cx="121012" cy="12101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2" name="Straight Connector 261">
              <a:extLst>
                <a:ext uri="{FF2B5EF4-FFF2-40B4-BE49-F238E27FC236}">
                  <a16:creationId xmlns:a16="http://schemas.microsoft.com/office/drawing/2014/main" id="{81A8FF79-E441-4D92-9595-5C38610C2451}"/>
                </a:ext>
              </a:extLst>
            </p:cNvPr>
            <p:cNvCxnSpPr>
              <a:cxnSpLocks/>
              <a:stCxn id="259" idx="6"/>
              <a:endCxn id="75" idx="1"/>
            </p:cNvCxnSpPr>
            <p:nvPr/>
          </p:nvCxnSpPr>
          <p:spPr>
            <a:xfrm flipV="1">
              <a:off x="855349" y="4200905"/>
              <a:ext cx="1524437" cy="641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502C0403-D627-433A-901C-0DF3C1E146C8}"/>
                </a:ext>
              </a:extLst>
            </p:cNvPr>
            <p:cNvCxnSpPr>
              <a:cxnSpLocks/>
              <a:endCxn id="259" idx="2"/>
            </p:cNvCxnSpPr>
            <p:nvPr/>
          </p:nvCxnSpPr>
          <p:spPr>
            <a:xfrm flipV="1">
              <a:off x="-73293" y="4878132"/>
              <a:ext cx="813090" cy="3562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5" name="TextBox 214">
            <a:extLst>
              <a:ext uri="{FF2B5EF4-FFF2-40B4-BE49-F238E27FC236}">
                <a16:creationId xmlns:a16="http://schemas.microsoft.com/office/drawing/2014/main" id="{9D9FB4D9-F285-41D4-9F1F-689020B1CD93}"/>
              </a:ext>
            </a:extLst>
          </p:cNvPr>
          <p:cNvSpPr txBox="1"/>
          <p:nvPr/>
        </p:nvSpPr>
        <p:spPr>
          <a:xfrm>
            <a:off x="4138982" y="2336047"/>
            <a:ext cx="6796832" cy="923330"/>
          </a:xfrm>
          <a:prstGeom prst="rect">
            <a:avLst/>
          </a:prstGeom>
          <a:noFill/>
        </p:spPr>
        <p:txBody>
          <a:bodyPr wrap="square" rtlCol="0" anchor="ctr">
            <a:spAutoFit/>
          </a:bodyPr>
          <a:lstStyle/>
          <a:p>
            <a:pPr algn="r"/>
            <a:r>
              <a:rPr lang="en-US" sz="5400" dirty="0">
                <a:solidFill>
                  <a:schemeClr val="bg1"/>
                </a:solidFill>
                <a:latin typeface="+mj-lt"/>
              </a:rPr>
              <a:t>AQI Predictor</a:t>
            </a:r>
            <a:endParaRPr lang="ko-KR" altLang="en-US" sz="5400" dirty="0">
              <a:solidFill>
                <a:schemeClr val="bg1"/>
              </a:solidFill>
              <a:latin typeface="+mj-lt"/>
              <a:cs typeface="Arial" pitchFamily="34" charset="0"/>
            </a:endParaRPr>
          </a:p>
        </p:txBody>
      </p:sp>
      <p:sp>
        <p:nvSpPr>
          <p:cNvPr id="216" name="TextBox 215">
            <a:extLst>
              <a:ext uri="{FF2B5EF4-FFF2-40B4-BE49-F238E27FC236}">
                <a16:creationId xmlns:a16="http://schemas.microsoft.com/office/drawing/2014/main" id="{33E805B5-9D5E-4ECB-8AF5-CEDD3357484B}"/>
              </a:ext>
            </a:extLst>
          </p:cNvPr>
          <p:cNvSpPr txBox="1"/>
          <p:nvPr/>
        </p:nvSpPr>
        <p:spPr>
          <a:xfrm>
            <a:off x="6592729" y="3060430"/>
            <a:ext cx="4342938" cy="954300"/>
          </a:xfrm>
          <a:prstGeom prst="rect">
            <a:avLst/>
          </a:prstGeom>
          <a:noFill/>
        </p:spPr>
        <p:txBody>
          <a:bodyPr wrap="square" rtlCol="0" anchor="ctr">
            <a:spAutoFit/>
          </a:bodyPr>
          <a:lstStyle/>
          <a:p>
            <a:pPr algn="r"/>
            <a:r>
              <a:rPr lang="en-US" sz="1867" dirty="0">
                <a:solidFill>
                  <a:schemeClr val="accent1">
                    <a:lumMod val="50000"/>
                  </a:schemeClr>
                </a:solidFill>
                <a:cs typeface="Arial" pitchFamily="34" charset="0"/>
              </a:rPr>
              <a:t>AI Based App that predict </a:t>
            </a:r>
          </a:p>
          <a:p>
            <a:pPr algn="r"/>
            <a:r>
              <a:rPr lang="en-US" sz="1867" dirty="0">
                <a:solidFill>
                  <a:schemeClr val="accent1">
                    <a:lumMod val="50000"/>
                  </a:schemeClr>
                </a:solidFill>
                <a:cs typeface="Arial" pitchFamily="34" charset="0"/>
              </a:rPr>
              <a:t>AQL just By taking photo</a:t>
            </a:r>
          </a:p>
          <a:p>
            <a:pPr algn="r"/>
            <a:endParaRPr lang="ko-KR" altLang="en-US" sz="1867" dirty="0">
              <a:solidFill>
                <a:schemeClr val="accent1">
                  <a:lumMod val="50000"/>
                </a:schemeClr>
              </a:solidFill>
              <a:cs typeface="Arial" pitchFamily="34" charset="0"/>
            </a:endParaRPr>
          </a:p>
        </p:txBody>
      </p:sp>
      <p:pic>
        <p:nvPicPr>
          <p:cNvPr id="205" name="Google Shape;162;p26">
            <a:extLst>
              <a:ext uri="{FF2B5EF4-FFF2-40B4-BE49-F238E27FC236}">
                <a16:creationId xmlns:a16="http://schemas.microsoft.com/office/drawing/2014/main" id="{11D35CA3-2C15-4984-A5A5-D49E7FC8ADB6}"/>
              </a:ext>
            </a:extLst>
          </p:cNvPr>
          <p:cNvPicPr preferRelativeResize="0"/>
          <p:nvPr/>
        </p:nvPicPr>
        <p:blipFill rotWithShape="1">
          <a:blip r:embed="rId2" cstate="print">
            <a:alphaModFix/>
          </a:blip>
          <a:srcRect/>
          <a:stretch/>
        </p:blipFill>
        <p:spPr>
          <a:xfrm>
            <a:off x="2648111" y="754570"/>
            <a:ext cx="1397043" cy="1249541"/>
          </a:xfrm>
          <a:prstGeom prst="rect">
            <a:avLst/>
          </a:prstGeom>
          <a:noFill/>
          <a:ln>
            <a:noFill/>
          </a:ln>
        </p:spPr>
      </p:pic>
      <p:sp>
        <p:nvSpPr>
          <p:cNvPr id="209" name="Google Shape;163;p26">
            <a:extLst>
              <a:ext uri="{FF2B5EF4-FFF2-40B4-BE49-F238E27FC236}">
                <a16:creationId xmlns:a16="http://schemas.microsoft.com/office/drawing/2014/main" id="{323172CA-FC32-4231-BD76-83DAD790FC3B}"/>
              </a:ext>
            </a:extLst>
          </p:cNvPr>
          <p:cNvSpPr txBox="1"/>
          <p:nvPr/>
        </p:nvSpPr>
        <p:spPr>
          <a:xfrm>
            <a:off x="2244873" y="2275542"/>
            <a:ext cx="2640000" cy="80018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67" dirty="0">
                <a:solidFill>
                  <a:schemeClr val="accent1">
                    <a:lumMod val="50000"/>
                  </a:schemeClr>
                </a:solidFill>
                <a:cs typeface="Arial" pitchFamily="34" charset="0"/>
                <a:sym typeface="Roboto Condensed Light"/>
              </a:rPr>
              <a:t>Department</a:t>
            </a:r>
            <a:r>
              <a:rPr lang="en" sz="1800" dirty="0">
                <a:latin typeface="Roboto Condensed Light"/>
                <a:ea typeface="Roboto Condensed Light"/>
                <a:cs typeface="Roboto Condensed Light"/>
                <a:sym typeface="Roboto Condensed Light"/>
              </a:rPr>
              <a:t> </a:t>
            </a:r>
            <a:r>
              <a:rPr lang="en" sz="1867" dirty="0">
                <a:solidFill>
                  <a:schemeClr val="accent1">
                    <a:lumMod val="50000"/>
                  </a:schemeClr>
                </a:solidFill>
                <a:cs typeface="Arial" pitchFamily="34" charset="0"/>
                <a:sym typeface="Roboto Condensed Light"/>
              </a:rPr>
              <a:t>of Computer Sciences</a:t>
            </a:r>
            <a:endParaRPr sz="1867" dirty="0">
              <a:solidFill>
                <a:schemeClr val="accent1">
                  <a:lumMod val="50000"/>
                </a:schemeClr>
              </a:solidFill>
              <a:cs typeface="Arial" pitchFamily="34" charset="0"/>
              <a:sym typeface="Roboto Condensed Light"/>
            </a:endParaRPr>
          </a:p>
        </p:txBody>
      </p:sp>
      <p:pic>
        <p:nvPicPr>
          <p:cNvPr id="210" name="Google Shape;165;p26">
            <a:extLst>
              <a:ext uri="{FF2B5EF4-FFF2-40B4-BE49-F238E27FC236}">
                <a16:creationId xmlns:a16="http://schemas.microsoft.com/office/drawing/2014/main" id="{07EE4E90-E974-4EBD-A828-B9A46618E17F}"/>
              </a:ext>
            </a:extLst>
          </p:cNvPr>
          <p:cNvPicPr preferRelativeResize="0"/>
          <p:nvPr/>
        </p:nvPicPr>
        <p:blipFill>
          <a:blip r:embed="rId3" cstate="print">
            <a:alphaModFix/>
          </a:blip>
          <a:stretch>
            <a:fillRect/>
          </a:stretch>
        </p:blipFill>
        <p:spPr>
          <a:xfrm>
            <a:off x="2653591" y="3176533"/>
            <a:ext cx="1472850" cy="1409375"/>
          </a:xfrm>
          <a:prstGeom prst="rect">
            <a:avLst/>
          </a:prstGeom>
          <a:noFill/>
          <a:ln>
            <a:noFill/>
          </a:ln>
        </p:spPr>
      </p:pic>
      <p:sp>
        <p:nvSpPr>
          <p:cNvPr id="212" name="Google Shape;164;p26">
            <a:extLst>
              <a:ext uri="{FF2B5EF4-FFF2-40B4-BE49-F238E27FC236}">
                <a16:creationId xmlns:a16="http://schemas.microsoft.com/office/drawing/2014/main" id="{6E41869F-56E9-4108-9626-9149A9226E01}"/>
              </a:ext>
            </a:extLst>
          </p:cNvPr>
          <p:cNvSpPr txBox="1"/>
          <p:nvPr/>
        </p:nvSpPr>
        <p:spPr>
          <a:xfrm>
            <a:off x="2250209" y="4760346"/>
            <a:ext cx="2640000" cy="94990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67" dirty="0">
                <a:solidFill>
                  <a:schemeClr val="accent1">
                    <a:lumMod val="50000"/>
                  </a:schemeClr>
                </a:solidFill>
                <a:cs typeface="Arial" pitchFamily="34" charset="0"/>
                <a:sym typeface="Roboto Condensed Light"/>
              </a:rPr>
              <a:t>Machine Perception and Visual Intelligence Research Group</a:t>
            </a:r>
            <a:endParaRPr sz="1867" dirty="0">
              <a:solidFill>
                <a:schemeClr val="accent1">
                  <a:lumMod val="50000"/>
                </a:schemeClr>
              </a:solidFill>
              <a:cs typeface="Arial" pitchFamily="34" charset="0"/>
              <a:sym typeface="Roboto Condensed Light"/>
            </a:endParaRPr>
          </a:p>
        </p:txBody>
      </p:sp>
    </p:spTree>
    <p:extLst>
      <p:ext uri="{BB962C8B-B14F-4D97-AF65-F5344CB8AC3E}">
        <p14:creationId xmlns:p14="http://schemas.microsoft.com/office/powerpoint/2010/main" val="308668507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Procedure</a:t>
            </a:r>
          </a:p>
        </p:txBody>
      </p:sp>
      <p:cxnSp>
        <p:nvCxnSpPr>
          <p:cNvPr id="23" name="Straight Arrow Connector 22">
            <a:extLst>
              <a:ext uri="{FF2B5EF4-FFF2-40B4-BE49-F238E27FC236}">
                <a16:creationId xmlns:a16="http://schemas.microsoft.com/office/drawing/2014/main" id="{54574A42-5C9E-4B4B-8F60-381014CB29DC}"/>
              </a:ext>
            </a:extLst>
          </p:cNvPr>
          <p:cNvCxnSpPr>
            <a:cxnSpLocks/>
            <a:stCxn id="3" idx="5"/>
            <a:endCxn id="67" idx="1"/>
          </p:cNvCxnSpPr>
          <p:nvPr/>
        </p:nvCxnSpPr>
        <p:spPr>
          <a:xfrm>
            <a:off x="1500650" y="2606048"/>
            <a:ext cx="774646" cy="1178093"/>
          </a:xfrm>
          <a:prstGeom prst="straightConnector1">
            <a:avLst/>
          </a:prstGeom>
          <a:ln w="25400">
            <a:solidFill>
              <a:schemeClr val="bg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342189B-6BDC-4A3A-AD72-60148AFDE5DF}"/>
              </a:ext>
            </a:extLst>
          </p:cNvPr>
          <p:cNvCxnSpPr>
            <a:cxnSpLocks/>
            <a:stCxn id="67" idx="7"/>
            <a:endCxn id="72" idx="3"/>
          </p:cNvCxnSpPr>
          <p:nvPr/>
        </p:nvCxnSpPr>
        <p:spPr>
          <a:xfrm flipV="1">
            <a:off x="2848127" y="2606048"/>
            <a:ext cx="1118702" cy="1178093"/>
          </a:xfrm>
          <a:prstGeom prst="straightConnector1">
            <a:avLst/>
          </a:prstGeom>
          <a:ln w="25400">
            <a:solidFill>
              <a:schemeClr val="bg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40FE2BCD-5E4F-4E86-9583-7E859D7FDEBA}"/>
              </a:ext>
            </a:extLst>
          </p:cNvPr>
          <p:cNvGrpSpPr/>
          <p:nvPr/>
        </p:nvGrpSpPr>
        <p:grpSpPr>
          <a:xfrm>
            <a:off x="649693" y="1914580"/>
            <a:ext cx="10920867" cy="3077146"/>
            <a:chOff x="335701" y="2308538"/>
            <a:chExt cx="10920867" cy="3077146"/>
          </a:xfrm>
        </p:grpSpPr>
        <p:grpSp>
          <p:nvGrpSpPr>
            <p:cNvPr id="62" name="Group 61">
              <a:extLst>
                <a:ext uri="{FF2B5EF4-FFF2-40B4-BE49-F238E27FC236}">
                  <a16:creationId xmlns:a16="http://schemas.microsoft.com/office/drawing/2014/main" id="{40597E84-84E3-4C10-B7EB-DB77BE9B65D4}"/>
                </a:ext>
              </a:extLst>
            </p:cNvPr>
            <p:cNvGrpSpPr/>
            <p:nvPr/>
          </p:nvGrpSpPr>
          <p:grpSpPr>
            <a:xfrm>
              <a:off x="335701" y="2308538"/>
              <a:ext cx="1129078" cy="1179839"/>
              <a:chOff x="530540" y="1473753"/>
              <a:chExt cx="1129078" cy="1179839"/>
            </a:xfrm>
          </p:grpSpPr>
          <p:sp>
            <p:nvSpPr>
              <p:cNvPr id="9" name="TextBox 8">
                <a:extLst>
                  <a:ext uri="{FF2B5EF4-FFF2-40B4-BE49-F238E27FC236}">
                    <a16:creationId xmlns:a16="http://schemas.microsoft.com/office/drawing/2014/main" id="{FC9A52EA-15D5-4EDA-971B-8CD1B1284AA6}"/>
                  </a:ext>
                </a:extLst>
              </p:cNvPr>
              <p:cNvSpPr txBox="1"/>
              <p:nvPr/>
            </p:nvSpPr>
            <p:spPr>
              <a:xfrm>
                <a:off x="530540" y="2376593"/>
                <a:ext cx="1129078"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Turn On App</a:t>
                </a:r>
                <a:endParaRPr lang="ko-KR" altLang="en-US" sz="1200" b="1" dirty="0">
                  <a:solidFill>
                    <a:schemeClr val="bg1"/>
                  </a:solidFill>
                  <a:cs typeface="Arial" pitchFamily="34" charset="0"/>
                </a:endParaRPr>
              </a:p>
            </p:txBody>
          </p:sp>
          <p:sp>
            <p:nvSpPr>
              <p:cNvPr id="32" name="Oval 31">
                <a:extLst>
                  <a:ext uri="{FF2B5EF4-FFF2-40B4-BE49-F238E27FC236}">
                    <a16:creationId xmlns:a16="http://schemas.microsoft.com/office/drawing/2014/main" id="{1F5C069D-08D6-447A-A338-0000E0B7B83A}"/>
                  </a:ext>
                </a:extLst>
              </p:cNvPr>
              <p:cNvSpPr/>
              <p:nvPr/>
            </p:nvSpPr>
            <p:spPr>
              <a:xfrm>
                <a:off x="773852" y="1557578"/>
                <a:ext cx="642454" cy="6424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1D965716-B342-482B-B51C-A28150D3938A}"/>
                  </a:ext>
                </a:extLst>
              </p:cNvPr>
              <p:cNvSpPr/>
              <p:nvPr/>
            </p:nvSpPr>
            <p:spPr>
              <a:xfrm>
                <a:off x="690029" y="1473753"/>
                <a:ext cx="810105" cy="81010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grpSp>
          <p:nvGrpSpPr>
            <p:cNvPr id="64" name="Group 63">
              <a:extLst>
                <a:ext uri="{FF2B5EF4-FFF2-40B4-BE49-F238E27FC236}">
                  <a16:creationId xmlns:a16="http://schemas.microsoft.com/office/drawing/2014/main" id="{73A0CD25-5498-4B88-879E-B1DFFBB69A3C}"/>
                </a:ext>
              </a:extLst>
            </p:cNvPr>
            <p:cNvGrpSpPr/>
            <p:nvPr/>
          </p:nvGrpSpPr>
          <p:grpSpPr>
            <a:xfrm>
              <a:off x="1573981" y="4059462"/>
              <a:ext cx="1347477" cy="1178212"/>
              <a:chOff x="421343" y="1473753"/>
              <a:chExt cx="1347477" cy="1178212"/>
            </a:xfrm>
          </p:grpSpPr>
          <p:sp>
            <p:nvSpPr>
              <p:cNvPr id="65" name="TextBox 64">
                <a:extLst>
                  <a:ext uri="{FF2B5EF4-FFF2-40B4-BE49-F238E27FC236}">
                    <a16:creationId xmlns:a16="http://schemas.microsoft.com/office/drawing/2014/main" id="{C7DADD0A-6CAB-4B37-B6F7-2ECD64B4EF12}"/>
                  </a:ext>
                </a:extLst>
              </p:cNvPr>
              <p:cNvSpPr txBox="1"/>
              <p:nvPr/>
            </p:nvSpPr>
            <p:spPr>
              <a:xfrm>
                <a:off x="421343" y="2374966"/>
                <a:ext cx="1347477"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Turn On GPS</a:t>
                </a:r>
                <a:endParaRPr lang="ko-KR" altLang="en-US" sz="1200" b="1" dirty="0">
                  <a:solidFill>
                    <a:schemeClr val="bg1"/>
                  </a:solidFill>
                  <a:cs typeface="Arial" pitchFamily="34" charset="0"/>
                </a:endParaRPr>
              </a:p>
            </p:txBody>
          </p:sp>
          <p:sp>
            <p:nvSpPr>
              <p:cNvPr id="66" name="Oval 65">
                <a:extLst>
                  <a:ext uri="{FF2B5EF4-FFF2-40B4-BE49-F238E27FC236}">
                    <a16:creationId xmlns:a16="http://schemas.microsoft.com/office/drawing/2014/main" id="{EB89187D-41B5-4295-BE49-EEE30220770E}"/>
                  </a:ext>
                </a:extLst>
              </p:cNvPr>
              <p:cNvSpPr/>
              <p:nvPr/>
            </p:nvSpPr>
            <p:spPr>
              <a:xfrm>
                <a:off x="773852" y="1557578"/>
                <a:ext cx="642454" cy="6424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7AED52D-D56D-4B71-8354-09F7BAF6AFAE}"/>
                  </a:ext>
                </a:extLst>
              </p:cNvPr>
              <p:cNvSpPr/>
              <p:nvPr/>
            </p:nvSpPr>
            <p:spPr>
              <a:xfrm>
                <a:off x="690029" y="1473753"/>
                <a:ext cx="810105" cy="81010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grpSp>
          <p:nvGrpSpPr>
            <p:cNvPr id="69" name="Group 68">
              <a:extLst>
                <a:ext uri="{FF2B5EF4-FFF2-40B4-BE49-F238E27FC236}">
                  <a16:creationId xmlns:a16="http://schemas.microsoft.com/office/drawing/2014/main" id="{6A712F4E-44B7-426D-9BD1-EBA9397CA088}"/>
                </a:ext>
              </a:extLst>
            </p:cNvPr>
            <p:cNvGrpSpPr/>
            <p:nvPr/>
          </p:nvGrpSpPr>
          <p:grpSpPr>
            <a:xfrm>
              <a:off x="3374711" y="2308538"/>
              <a:ext cx="1129078" cy="1364505"/>
              <a:chOff x="530540" y="1473753"/>
              <a:chExt cx="1129078" cy="1364505"/>
            </a:xfrm>
          </p:grpSpPr>
          <p:sp>
            <p:nvSpPr>
              <p:cNvPr id="70" name="TextBox 69">
                <a:extLst>
                  <a:ext uri="{FF2B5EF4-FFF2-40B4-BE49-F238E27FC236}">
                    <a16:creationId xmlns:a16="http://schemas.microsoft.com/office/drawing/2014/main" id="{AFC644F9-1CDC-4100-988E-082E39DF7DA8}"/>
                  </a:ext>
                </a:extLst>
              </p:cNvPr>
              <p:cNvSpPr txBox="1"/>
              <p:nvPr/>
            </p:nvSpPr>
            <p:spPr>
              <a:xfrm>
                <a:off x="530540" y="2376593"/>
                <a:ext cx="1129078"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Turn On Internet</a:t>
                </a:r>
                <a:endParaRPr lang="ko-KR" altLang="en-US" sz="1200" b="1" dirty="0">
                  <a:solidFill>
                    <a:schemeClr val="bg1"/>
                  </a:solidFill>
                  <a:cs typeface="Arial" pitchFamily="34" charset="0"/>
                </a:endParaRPr>
              </a:p>
            </p:txBody>
          </p:sp>
          <p:sp>
            <p:nvSpPr>
              <p:cNvPr id="71" name="Oval 70">
                <a:extLst>
                  <a:ext uri="{FF2B5EF4-FFF2-40B4-BE49-F238E27FC236}">
                    <a16:creationId xmlns:a16="http://schemas.microsoft.com/office/drawing/2014/main" id="{94E26D4C-9F99-4EF3-8242-0AF2AA262E3A}"/>
                  </a:ext>
                </a:extLst>
              </p:cNvPr>
              <p:cNvSpPr/>
              <p:nvPr/>
            </p:nvSpPr>
            <p:spPr>
              <a:xfrm>
                <a:off x="773852" y="1557578"/>
                <a:ext cx="642454" cy="6424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521433F-7919-4C31-AE1F-66165A77240C}"/>
                  </a:ext>
                </a:extLst>
              </p:cNvPr>
              <p:cNvSpPr/>
              <p:nvPr/>
            </p:nvSpPr>
            <p:spPr>
              <a:xfrm>
                <a:off x="690029" y="1473753"/>
                <a:ext cx="810105" cy="81010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grpSp>
          <p:nvGrpSpPr>
            <p:cNvPr id="74" name="Group 73">
              <a:extLst>
                <a:ext uri="{FF2B5EF4-FFF2-40B4-BE49-F238E27FC236}">
                  <a16:creationId xmlns:a16="http://schemas.microsoft.com/office/drawing/2014/main" id="{8879DE3D-1C52-450B-95DA-063D95FFDC83}"/>
                </a:ext>
              </a:extLst>
            </p:cNvPr>
            <p:cNvGrpSpPr/>
            <p:nvPr/>
          </p:nvGrpSpPr>
          <p:grpSpPr>
            <a:xfrm>
              <a:off x="4757163" y="4021179"/>
              <a:ext cx="1129078" cy="1364505"/>
              <a:chOff x="530540" y="1473753"/>
              <a:chExt cx="1129078" cy="1364505"/>
            </a:xfrm>
          </p:grpSpPr>
          <p:sp>
            <p:nvSpPr>
              <p:cNvPr id="75" name="TextBox 74">
                <a:extLst>
                  <a:ext uri="{FF2B5EF4-FFF2-40B4-BE49-F238E27FC236}">
                    <a16:creationId xmlns:a16="http://schemas.microsoft.com/office/drawing/2014/main" id="{9A3639E5-9D85-4849-81C4-414CD5E14AE3}"/>
                  </a:ext>
                </a:extLst>
              </p:cNvPr>
              <p:cNvSpPr txBox="1"/>
              <p:nvPr/>
            </p:nvSpPr>
            <p:spPr>
              <a:xfrm>
                <a:off x="530540" y="2376593"/>
                <a:ext cx="1129078"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Capture Image</a:t>
                </a:r>
                <a:endParaRPr lang="ko-KR" altLang="en-US" sz="1200" b="1" dirty="0">
                  <a:solidFill>
                    <a:schemeClr val="bg1"/>
                  </a:solidFill>
                  <a:cs typeface="Arial" pitchFamily="34" charset="0"/>
                </a:endParaRPr>
              </a:p>
            </p:txBody>
          </p:sp>
          <p:sp>
            <p:nvSpPr>
              <p:cNvPr id="76" name="Oval 75">
                <a:extLst>
                  <a:ext uri="{FF2B5EF4-FFF2-40B4-BE49-F238E27FC236}">
                    <a16:creationId xmlns:a16="http://schemas.microsoft.com/office/drawing/2014/main" id="{759A2646-B48A-482D-93BC-A44B8A95CBEA}"/>
                  </a:ext>
                </a:extLst>
              </p:cNvPr>
              <p:cNvSpPr/>
              <p:nvPr/>
            </p:nvSpPr>
            <p:spPr>
              <a:xfrm>
                <a:off x="784980" y="1552811"/>
                <a:ext cx="642454" cy="6424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63C3A1FE-E022-4001-A150-349C5C53EA3F}"/>
                  </a:ext>
                </a:extLst>
              </p:cNvPr>
              <p:cNvSpPr/>
              <p:nvPr/>
            </p:nvSpPr>
            <p:spPr>
              <a:xfrm>
                <a:off x="690029" y="1473753"/>
                <a:ext cx="810105" cy="81010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grpSp>
          <p:nvGrpSpPr>
            <p:cNvPr id="80" name="Group 79">
              <a:extLst>
                <a:ext uri="{FF2B5EF4-FFF2-40B4-BE49-F238E27FC236}">
                  <a16:creationId xmlns:a16="http://schemas.microsoft.com/office/drawing/2014/main" id="{88803D03-3276-4288-ACFB-AEA8D951C3F2}"/>
                </a:ext>
              </a:extLst>
            </p:cNvPr>
            <p:cNvGrpSpPr/>
            <p:nvPr/>
          </p:nvGrpSpPr>
          <p:grpSpPr>
            <a:xfrm>
              <a:off x="6581969" y="2323176"/>
              <a:ext cx="1129078" cy="1364505"/>
              <a:chOff x="530540" y="1473753"/>
              <a:chExt cx="1129078" cy="1364505"/>
            </a:xfrm>
          </p:grpSpPr>
          <p:sp>
            <p:nvSpPr>
              <p:cNvPr id="81" name="TextBox 80">
                <a:extLst>
                  <a:ext uri="{FF2B5EF4-FFF2-40B4-BE49-F238E27FC236}">
                    <a16:creationId xmlns:a16="http://schemas.microsoft.com/office/drawing/2014/main" id="{0ECA833A-6C70-47FB-BEFF-5C632A361E92}"/>
                  </a:ext>
                </a:extLst>
              </p:cNvPr>
              <p:cNvSpPr txBox="1"/>
              <p:nvPr/>
            </p:nvSpPr>
            <p:spPr>
              <a:xfrm>
                <a:off x="530540" y="2376593"/>
                <a:ext cx="1129078"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Getting Location</a:t>
                </a:r>
                <a:endParaRPr lang="ko-KR" altLang="en-US" sz="1200" b="1" dirty="0">
                  <a:solidFill>
                    <a:schemeClr val="bg1"/>
                  </a:solidFill>
                  <a:cs typeface="Arial" pitchFamily="34" charset="0"/>
                </a:endParaRPr>
              </a:p>
            </p:txBody>
          </p:sp>
          <p:sp>
            <p:nvSpPr>
              <p:cNvPr id="82" name="Oval 81">
                <a:extLst>
                  <a:ext uri="{FF2B5EF4-FFF2-40B4-BE49-F238E27FC236}">
                    <a16:creationId xmlns:a16="http://schemas.microsoft.com/office/drawing/2014/main" id="{9AFD8CC2-9B5E-40D3-8000-0E4B468FE907}"/>
                  </a:ext>
                </a:extLst>
              </p:cNvPr>
              <p:cNvSpPr/>
              <p:nvPr/>
            </p:nvSpPr>
            <p:spPr>
              <a:xfrm>
                <a:off x="773852" y="1557578"/>
                <a:ext cx="642454" cy="6424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65F6E4C-685D-421E-B92D-311880D19250}"/>
                  </a:ext>
                </a:extLst>
              </p:cNvPr>
              <p:cNvSpPr/>
              <p:nvPr/>
            </p:nvSpPr>
            <p:spPr>
              <a:xfrm>
                <a:off x="690029" y="1473753"/>
                <a:ext cx="810105" cy="81010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grpSp>
          <p:nvGrpSpPr>
            <p:cNvPr id="85" name="Group 84">
              <a:extLst>
                <a:ext uri="{FF2B5EF4-FFF2-40B4-BE49-F238E27FC236}">
                  <a16:creationId xmlns:a16="http://schemas.microsoft.com/office/drawing/2014/main" id="{4C45695C-BD55-4D65-A01E-BA9D058B9269}"/>
                </a:ext>
              </a:extLst>
            </p:cNvPr>
            <p:cNvGrpSpPr/>
            <p:nvPr/>
          </p:nvGrpSpPr>
          <p:grpSpPr>
            <a:xfrm>
              <a:off x="8354048" y="4021179"/>
              <a:ext cx="1129078" cy="1362364"/>
              <a:chOff x="530538" y="1337394"/>
              <a:chExt cx="1129078" cy="1362364"/>
            </a:xfrm>
          </p:grpSpPr>
          <p:sp>
            <p:nvSpPr>
              <p:cNvPr id="86" name="TextBox 85">
                <a:extLst>
                  <a:ext uri="{FF2B5EF4-FFF2-40B4-BE49-F238E27FC236}">
                    <a16:creationId xmlns:a16="http://schemas.microsoft.com/office/drawing/2014/main" id="{28A2FBCD-B2CC-4036-BC30-1E9B226BE0C9}"/>
                  </a:ext>
                </a:extLst>
              </p:cNvPr>
              <p:cNvSpPr txBox="1"/>
              <p:nvPr/>
            </p:nvSpPr>
            <p:spPr>
              <a:xfrm>
                <a:off x="530538" y="2238093"/>
                <a:ext cx="1129078"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Saving Result</a:t>
                </a:r>
                <a:endParaRPr lang="ko-KR" altLang="en-US" sz="1200" b="1" dirty="0">
                  <a:solidFill>
                    <a:schemeClr val="bg1"/>
                  </a:solidFill>
                  <a:cs typeface="Arial" pitchFamily="34" charset="0"/>
                </a:endParaRPr>
              </a:p>
            </p:txBody>
          </p:sp>
          <p:sp>
            <p:nvSpPr>
              <p:cNvPr id="87" name="Oval 86">
                <a:extLst>
                  <a:ext uri="{FF2B5EF4-FFF2-40B4-BE49-F238E27FC236}">
                    <a16:creationId xmlns:a16="http://schemas.microsoft.com/office/drawing/2014/main" id="{0927502A-2776-4F77-A13B-AEA893937B87}"/>
                  </a:ext>
                </a:extLst>
              </p:cNvPr>
              <p:cNvSpPr/>
              <p:nvPr/>
            </p:nvSpPr>
            <p:spPr>
              <a:xfrm>
                <a:off x="773852" y="1421218"/>
                <a:ext cx="642454" cy="6424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CC668A3-2BF3-4E29-AA7B-2E3FACF097E9}"/>
                  </a:ext>
                </a:extLst>
              </p:cNvPr>
              <p:cNvSpPr/>
              <p:nvPr/>
            </p:nvSpPr>
            <p:spPr>
              <a:xfrm>
                <a:off x="690026" y="1337394"/>
                <a:ext cx="810105" cy="81010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grpSp>
          <p:nvGrpSpPr>
            <p:cNvPr id="90" name="Group 89">
              <a:extLst>
                <a:ext uri="{FF2B5EF4-FFF2-40B4-BE49-F238E27FC236}">
                  <a16:creationId xmlns:a16="http://schemas.microsoft.com/office/drawing/2014/main" id="{6D87B0C3-5849-4113-8170-EC2DF9E94CA2}"/>
                </a:ext>
              </a:extLst>
            </p:cNvPr>
            <p:cNvGrpSpPr/>
            <p:nvPr/>
          </p:nvGrpSpPr>
          <p:grpSpPr>
            <a:xfrm>
              <a:off x="10127490" y="2308538"/>
              <a:ext cx="1129078" cy="1364505"/>
              <a:chOff x="530540" y="1473753"/>
              <a:chExt cx="1129078" cy="1364505"/>
            </a:xfrm>
          </p:grpSpPr>
          <p:sp>
            <p:nvSpPr>
              <p:cNvPr id="91" name="TextBox 90">
                <a:extLst>
                  <a:ext uri="{FF2B5EF4-FFF2-40B4-BE49-F238E27FC236}">
                    <a16:creationId xmlns:a16="http://schemas.microsoft.com/office/drawing/2014/main" id="{5C7403FE-0972-4B08-846F-100974D6A27D}"/>
                  </a:ext>
                </a:extLst>
              </p:cNvPr>
              <p:cNvSpPr txBox="1"/>
              <p:nvPr/>
            </p:nvSpPr>
            <p:spPr>
              <a:xfrm>
                <a:off x="530540" y="2376593"/>
                <a:ext cx="1129078"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Display Result</a:t>
                </a:r>
                <a:endParaRPr lang="ko-KR" altLang="en-US" sz="1200" b="1" dirty="0">
                  <a:solidFill>
                    <a:schemeClr val="bg1"/>
                  </a:solidFill>
                  <a:cs typeface="Arial" pitchFamily="34" charset="0"/>
                </a:endParaRPr>
              </a:p>
            </p:txBody>
          </p:sp>
          <p:sp>
            <p:nvSpPr>
              <p:cNvPr id="92" name="Oval 91">
                <a:extLst>
                  <a:ext uri="{FF2B5EF4-FFF2-40B4-BE49-F238E27FC236}">
                    <a16:creationId xmlns:a16="http://schemas.microsoft.com/office/drawing/2014/main" id="{B405D5EE-A849-4BBB-A48F-249F2D2D5D60}"/>
                  </a:ext>
                </a:extLst>
              </p:cNvPr>
              <p:cNvSpPr/>
              <p:nvPr/>
            </p:nvSpPr>
            <p:spPr>
              <a:xfrm>
                <a:off x="773852" y="1557578"/>
                <a:ext cx="642454" cy="6424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BD9EE738-3C1F-4B93-81C5-1EE02B1A5FDB}"/>
                  </a:ext>
                </a:extLst>
              </p:cNvPr>
              <p:cNvSpPr/>
              <p:nvPr/>
            </p:nvSpPr>
            <p:spPr>
              <a:xfrm>
                <a:off x="690029" y="1473753"/>
                <a:ext cx="810105" cy="81010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grpSp>
      <p:cxnSp>
        <p:nvCxnSpPr>
          <p:cNvPr id="99" name="Straight Arrow Connector 98">
            <a:extLst>
              <a:ext uri="{FF2B5EF4-FFF2-40B4-BE49-F238E27FC236}">
                <a16:creationId xmlns:a16="http://schemas.microsoft.com/office/drawing/2014/main" id="{3C13B907-2D7A-4FCA-90DC-7A3057DC26F3}"/>
              </a:ext>
            </a:extLst>
          </p:cNvPr>
          <p:cNvCxnSpPr>
            <a:cxnSpLocks/>
            <a:stCxn id="77" idx="7"/>
            <a:endCxn id="83" idx="3"/>
          </p:cNvCxnSpPr>
          <p:nvPr/>
        </p:nvCxnSpPr>
        <p:spPr>
          <a:xfrm flipV="1">
            <a:off x="5922112" y="2620686"/>
            <a:ext cx="1251975" cy="1125172"/>
          </a:xfrm>
          <a:prstGeom prst="straightConnector1">
            <a:avLst/>
          </a:prstGeom>
          <a:ln w="25400">
            <a:solidFill>
              <a:schemeClr val="bg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A0641715-8434-414E-BB47-C9E0BE2F0037}"/>
              </a:ext>
            </a:extLst>
          </p:cNvPr>
          <p:cNvCxnSpPr>
            <a:cxnSpLocks/>
            <a:stCxn id="88" idx="7"/>
            <a:endCxn id="93" idx="3"/>
          </p:cNvCxnSpPr>
          <p:nvPr/>
        </p:nvCxnSpPr>
        <p:spPr>
          <a:xfrm flipV="1">
            <a:off x="9518996" y="2606048"/>
            <a:ext cx="1200612" cy="1139810"/>
          </a:xfrm>
          <a:prstGeom prst="straightConnector1">
            <a:avLst/>
          </a:prstGeom>
          <a:ln w="25400">
            <a:solidFill>
              <a:schemeClr val="bg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6E726E08-DD58-41F7-B1C6-D74DC15BF5D9}"/>
              </a:ext>
            </a:extLst>
          </p:cNvPr>
          <p:cNvCxnSpPr>
            <a:cxnSpLocks/>
            <a:stCxn id="72" idx="5"/>
            <a:endCxn id="77" idx="1"/>
          </p:cNvCxnSpPr>
          <p:nvPr/>
        </p:nvCxnSpPr>
        <p:spPr>
          <a:xfrm>
            <a:off x="4539660" y="2606048"/>
            <a:ext cx="809621" cy="1139810"/>
          </a:xfrm>
          <a:prstGeom prst="straightConnector1">
            <a:avLst/>
          </a:prstGeom>
          <a:ln w="25400">
            <a:solidFill>
              <a:schemeClr val="bg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A09DCFFD-7A3F-42AF-B139-21E6FF860176}"/>
              </a:ext>
            </a:extLst>
          </p:cNvPr>
          <p:cNvCxnSpPr>
            <a:cxnSpLocks/>
            <a:stCxn id="83" idx="5"/>
            <a:endCxn id="88" idx="1"/>
          </p:cNvCxnSpPr>
          <p:nvPr/>
        </p:nvCxnSpPr>
        <p:spPr>
          <a:xfrm>
            <a:off x="7746918" y="2620686"/>
            <a:ext cx="1199247" cy="1125172"/>
          </a:xfrm>
          <a:prstGeom prst="straightConnector1">
            <a:avLst/>
          </a:prstGeom>
          <a:ln w="25400">
            <a:solidFill>
              <a:schemeClr val="bg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114" name="Rounded Rectangle 7">
            <a:extLst>
              <a:ext uri="{FF2B5EF4-FFF2-40B4-BE49-F238E27FC236}">
                <a16:creationId xmlns:a16="http://schemas.microsoft.com/office/drawing/2014/main" id="{E8199829-A477-4809-AA5B-2D5A8DF504BA}"/>
              </a:ext>
            </a:extLst>
          </p:cNvPr>
          <p:cNvSpPr/>
          <p:nvPr/>
        </p:nvSpPr>
        <p:spPr>
          <a:xfrm>
            <a:off x="1060952" y="2092794"/>
            <a:ext cx="271294" cy="469495"/>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15" name="Teardrop 6">
            <a:extLst>
              <a:ext uri="{FF2B5EF4-FFF2-40B4-BE49-F238E27FC236}">
                <a16:creationId xmlns:a16="http://schemas.microsoft.com/office/drawing/2014/main" id="{EE3B44CA-F5CD-48AE-B6DF-632E4263A42F}"/>
              </a:ext>
            </a:extLst>
          </p:cNvPr>
          <p:cNvSpPr/>
          <p:nvPr/>
        </p:nvSpPr>
        <p:spPr>
          <a:xfrm rot="8100000">
            <a:off x="2344284" y="3868808"/>
            <a:ext cx="402336" cy="393192"/>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18" name="Rectangle 30">
            <a:extLst>
              <a:ext uri="{FF2B5EF4-FFF2-40B4-BE49-F238E27FC236}">
                <a16:creationId xmlns:a16="http://schemas.microsoft.com/office/drawing/2014/main" id="{118E1D82-7353-48E8-9EA4-2F535F7D59E4}"/>
              </a:ext>
            </a:extLst>
          </p:cNvPr>
          <p:cNvSpPr/>
          <p:nvPr/>
        </p:nvSpPr>
        <p:spPr>
          <a:xfrm>
            <a:off x="4094637" y="2169400"/>
            <a:ext cx="317209" cy="31628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19" name="Rounded Rectangle 27">
            <a:extLst>
              <a:ext uri="{FF2B5EF4-FFF2-40B4-BE49-F238E27FC236}">
                <a16:creationId xmlns:a16="http://schemas.microsoft.com/office/drawing/2014/main" id="{F3AAD794-4334-4675-A924-BA3EEC22FA1D}"/>
              </a:ext>
            </a:extLst>
          </p:cNvPr>
          <p:cNvSpPr/>
          <p:nvPr/>
        </p:nvSpPr>
        <p:spPr>
          <a:xfrm>
            <a:off x="5448683" y="3806376"/>
            <a:ext cx="402129" cy="393192"/>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20" name="Teardrop 1">
            <a:extLst>
              <a:ext uri="{FF2B5EF4-FFF2-40B4-BE49-F238E27FC236}">
                <a16:creationId xmlns:a16="http://schemas.microsoft.com/office/drawing/2014/main" id="{767061BD-5BC6-4059-901A-1A5A8B451322}"/>
              </a:ext>
            </a:extLst>
          </p:cNvPr>
          <p:cNvSpPr/>
          <p:nvPr/>
        </p:nvSpPr>
        <p:spPr>
          <a:xfrm rot="18805991">
            <a:off x="9049738" y="3829349"/>
            <a:ext cx="400494" cy="396315"/>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21" name="Parallelogram 30">
            <a:extLst>
              <a:ext uri="{FF2B5EF4-FFF2-40B4-BE49-F238E27FC236}">
                <a16:creationId xmlns:a16="http://schemas.microsoft.com/office/drawing/2014/main" id="{E58B82B0-1F7F-40F1-898B-04D8538C64E1}"/>
              </a:ext>
            </a:extLst>
          </p:cNvPr>
          <p:cNvSpPr/>
          <p:nvPr/>
        </p:nvSpPr>
        <p:spPr>
          <a:xfrm>
            <a:off x="10804853" y="2130945"/>
            <a:ext cx="402336" cy="393192"/>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22" name="Oval 21">
            <a:extLst>
              <a:ext uri="{FF2B5EF4-FFF2-40B4-BE49-F238E27FC236}">
                <a16:creationId xmlns:a16="http://schemas.microsoft.com/office/drawing/2014/main" id="{383B952B-3B09-4D9E-8400-B7CE23C41DE5}"/>
              </a:ext>
            </a:extLst>
          </p:cNvPr>
          <p:cNvSpPr>
            <a:spLocks noChangeAspect="1"/>
          </p:cNvSpPr>
          <p:nvPr/>
        </p:nvSpPr>
        <p:spPr>
          <a:xfrm>
            <a:off x="7252323" y="2119580"/>
            <a:ext cx="402336" cy="405696"/>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Tree>
    <p:extLst>
      <p:ext uri="{BB962C8B-B14F-4D97-AF65-F5344CB8AC3E}">
        <p14:creationId xmlns:p14="http://schemas.microsoft.com/office/powerpoint/2010/main" val="318365175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Features</a:t>
            </a:r>
          </a:p>
        </p:txBody>
      </p:sp>
      <p:sp>
        <p:nvSpPr>
          <p:cNvPr id="4" name="Parallelogram 3">
            <a:extLst>
              <a:ext uri="{FF2B5EF4-FFF2-40B4-BE49-F238E27FC236}">
                <a16:creationId xmlns:a16="http://schemas.microsoft.com/office/drawing/2014/main" id="{12B01AF1-2CDA-4354-B3E1-214ED3A4313A}"/>
              </a:ext>
            </a:extLst>
          </p:cNvPr>
          <p:cNvSpPr/>
          <p:nvPr/>
        </p:nvSpPr>
        <p:spPr>
          <a:xfrm>
            <a:off x="2119704" y="1832412"/>
            <a:ext cx="3989398" cy="1395888"/>
          </a:xfrm>
          <a:prstGeom prst="parallelogram">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Parallelogram 39">
            <a:extLst>
              <a:ext uri="{FF2B5EF4-FFF2-40B4-BE49-F238E27FC236}">
                <a16:creationId xmlns:a16="http://schemas.microsoft.com/office/drawing/2014/main" id="{B16150B8-D205-4208-AA18-3E6084E97383}"/>
              </a:ext>
            </a:extLst>
          </p:cNvPr>
          <p:cNvSpPr/>
          <p:nvPr/>
        </p:nvSpPr>
        <p:spPr>
          <a:xfrm>
            <a:off x="2393819" y="2059833"/>
            <a:ext cx="3945437" cy="1404681"/>
          </a:xfrm>
          <a:custGeom>
            <a:avLst/>
            <a:gdLst>
              <a:gd name="connsiteX0" fmla="*/ 3206721 w 3401707"/>
              <a:gd name="connsiteY0" fmla="*/ 0 h 1364082"/>
              <a:gd name="connsiteX1" fmla="*/ 3401707 w 3401707"/>
              <a:gd name="connsiteY1" fmla="*/ 0 h 1364082"/>
              <a:gd name="connsiteX2" fmla="*/ 3060687 w 3401707"/>
              <a:gd name="connsiteY2" fmla="*/ 1364082 h 1364082"/>
              <a:gd name="connsiteX3" fmla="*/ 0 w 3401707"/>
              <a:gd name="connsiteY3" fmla="*/ 1364082 h 1364082"/>
              <a:gd name="connsiteX4" fmla="*/ 37796 w 3401707"/>
              <a:gd name="connsiteY4" fmla="*/ 1212899 h 1364082"/>
              <a:gd name="connsiteX5" fmla="*/ 2948478 w 3401707"/>
              <a:gd name="connsiteY5" fmla="*/ 1212899 h 1364082"/>
              <a:gd name="connsiteX6" fmla="*/ 3206721 w 3401707"/>
              <a:gd name="connsiteY6" fmla="*/ 0 h 1364082"/>
              <a:gd name="connsiteX0" fmla="*/ 3206721 w 3364222"/>
              <a:gd name="connsiteY0" fmla="*/ 8593 h 1372675"/>
              <a:gd name="connsiteX1" fmla="*/ 3364222 w 3364222"/>
              <a:gd name="connsiteY1" fmla="*/ 0 h 1372675"/>
              <a:gd name="connsiteX2" fmla="*/ 3060687 w 3364222"/>
              <a:gd name="connsiteY2" fmla="*/ 1372675 h 1372675"/>
              <a:gd name="connsiteX3" fmla="*/ 0 w 3364222"/>
              <a:gd name="connsiteY3" fmla="*/ 1372675 h 1372675"/>
              <a:gd name="connsiteX4" fmla="*/ 37796 w 3364222"/>
              <a:gd name="connsiteY4" fmla="*/ 1221492 h 1372675"/>
              <a:gd name="connsiteX5" fmla="*/ 2948478 w 3364222"/>
              <a:gd name="connsiteY5" fmla="*/ 1221492 h 1372675"/>
              <a:gd name="connsiteX6" fmla="*/ 3206721 w 3364222"/>
              <a:gd name="connsiteY6" fmla="*/ 8593 h 1372675"/>
              <a:gd name="connsiteX0" fmla="*/ 3206721 w 3364222"/>
              <a:gd name="connsiteY0" fmla="*/ 8593 h 1372675"/>
              <a:gd name="connsiteX1" fmla="*/ 3364222 w 3364222"/>
              <a:gd name="connsiteY1" fmla="*/ 0 h 1372675"/>
              <a:gd name="connsiteX2" fmla="*/ 3060687 w 3364222"/>
              <a:gd name="connsiteY2" fmla="*/ 1372675 h 1372675"/>
              <a:gd name="connsiteX3" fmla="*/ 0 w 3364222"/>
              <a:gd name="connsiteY3" fmla="*/ 1372675 h 1372675"/>
              <a:gd name="connsiteX4" fmla="*/ 37796 w 3364222"/>
              <a:gd name="connsiteY4" fmla="*/ 1221492 h 1372675"/>
              <a:gd name="connsiteX5" fmla="*/ 2940982 w 3364222"/>
              <a:gd name="connsiteY5" fmla="*/ 1221492 h 1372675"/>
              <a:gd name="connsiteX6" fmla="*/ 3206721 w 3364222"/>
              <a:gd name="connsiteY6" fmla="*/ 8593 h 137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4222" h="1372675">
                <a:moveTo>
                  <a:pt x="3206721" y="8593"/>
                </a:moveTo>
                <a:lnTo>
                  <a:pt x="3364222" y="0"/>
                </a:lnTo>
                <a:lnTo>
                  <a:pt x="3060687" y="1372675"/>
                </a:lnTo>
                <a:lnTo>
                  <a:pt x="0" y="1372675"/>
                </a:lnTo>
                <a:lnTo>
                  <a:pt x="37796" y="1221492"/>
                </a:lnTo>
                <a:lnTo>
                  <a:pt x="2940982" y="1221492"/>
                </a:lnTo>
                <a:cubicBezTo>
                  <a:pt x="3042057" y="817192"/>
                  <a:pt x="3105646" y="412893"/>
                  <a:pt x="3206721" y="859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6" name="Group 5">
            <a:extLst>
              <a:ext uri="{FF2B5EF4-FFF2-40B4-BE49-F238E27FC236}">
                <a16:creationId xmlns:a16="http://schemas.microsoft.com/office/drawing/2014/main" id="{79AE1D0C-009C-4B1A-9840-63D18660023A}"/>
              </a:ext>
            </a:extLst>
          </p:cNvPr>
          <p:cNvGrpSpPr/>
          <p:nvPr/>
        </p:nvGrpSpPr>
        <p:grpSpPr>
          <a:xfrm>
            <a:off x="2931580" y="1959151"/>
            <a:ext cx="2818592" cy="951705"/>
            <a:chOff x="2135876" y="1592346"/>
            <a:chExt cx="2138114" cy="951705"/>
          </a:xfrm>
        </p:grpSpPr>
        <p:sp>
          <p:nvSpPr>
            <p:cNvPr id="7" name="TextBox 6">
              <a:extLst>
                <a:ext uri="{FF2B5EF4-FFF2-40B4-BE49-F238E27FC236}">
                  <a16:creationId xmlns:a16="http://schemas.microsoft.com/office/drawing/2014/main" id="{EFA933E2-8AC9-416D-BF01-7EE2E5E6B397}"/>
                </a:ext>
              </a:extLst>
            </p:cNvPr>
            <p:cNvSpPr txBox="1"/>
            <p:nvPr/>
          </p:nvSpPr>
          <p:spPr>
            <a:xfrm>
              <a:off x="2135876" y="1897720"/>
              <a:ext cx="2138114" cy="646331"/>
            </a:xfrm>
            <a:prstGeom prst="rect">
              <a:avLst/>
            </a:prstGeom>
            <a:noFill/>
          </p:spPr>
          <p:txBody>
            <a:bodyPr wrap="square" rtlCol="0">
              <a:spAutoFit/>
            </a:bodyPr>
            <a:lstStyle/>
            <a:p>
              <a:r>
                <a:rPr lang="en-US" sz="1200" dirty="0">
                  <a:solidFill>
                    <a:schemeClr val="bg1"/>
                  </a:solidFill>
                  <a:cs typeface="Arial" pitchFamily="34" charset="0"/>
                </a:rPr>
                <a:t>No exact application is available in Pakistan yet.</a:t>
              </a:r>
            </a:p>
            <a:p>
              <a:endParaRPr lang="en-US" altLang="ko-KR" sz="1200" dirty="0">
                <a:solidFill>
                  <a:schemeClr val="bg1"/>
                </a:solidFill>
                <a:cs typeface="Arial" pitchFamily="34" charset="0"/>
              </a:endParaRPr>
            </a:p>
          </p:txBody>
        </p:sp>
        <p:sp>
          <p:nvSpPr>
            <p:cNvPr id="8" name="TextBox 7">
              <a:extLst>
                <a:ext uri="{FF2B5EF4-FFF2-40B4-BE49-F238E27FC236}">
                  <a16:creationId xmlns:a16="http://schemas.microsoft.com/office/drawing/2014/main" id="{64A51743-BA29-4103-AD6B-63D0A3CF1B3C}"/>
                </a:ext>
              </a:extLst>
            </p:cNvPr>
            <p:cNvSpPr txBox="1"/>
            <p:nvPr/>
          </p:nvSpPr>
          <p:spPr>
            <a:xfrm>
              <a:off x="2135876" y="1592346"/>
              <a:ext cx="2138114" cy="307777"/>
            </a:xfrm>
            <a:prstGeom prst="rect">
              <a:avLst/>
            </a:prstGeom>
            <a:noFill/>
          </p:spPr>
          <p:txBody>
            <a:bodyPr wrap="square" rtlCol="0" anchor="ctr">
              <a:spAutoFit/>
            </a:bodyPr>
            <a:lstStyle/>
            <a:p>
              <a:r>
                <a:rPr lang="en-US" altLang="ko-KR" sz="1400" b="1" dirty="0">
                  <a:solidFill>
                    <a:schemeClr val="bg1"/>
                  </a:solidFill>
                  <a:cs typeface="Arial" pitchFamily="34" charset="0"/>
                </a:rPr>
                <a:t>Unique App</a:t>
              </a:r>
              <a:endParaRPr lang="ko-KR" altLang="en-US" sz="1400" b="1" dirty="0">
                <a:solidFill>
                  <a:schemeClr val="bg1"/>
                </a:solidFill>
                <a:cs typeface="Arial" pitchFamily="34" charset="0"/>
              </a:endParaRPr>
            </a:p>
          </p:txBody>
        </p:sp>
      </p:grpSp>
      <p:sp>
        <p:nvSpPr>
          <p:cNvPr id="10" name="Oval 9">
            <a:extLst>
              <a:ext uri="{FF2B5EF4-FFF2-40B4-BE49-F238E27FC236}">
                <a16:creationId xmlns:a16="http://schemas.microsoft.com/office/drawing/2014/main" id="{DB2368D8-FFDA-4374-8134-3DC6BF280270}"/>
              </a:ext>
            </a:extLst>
          </p:cNvPr>
          <p:cNvSpPr/>
          <p:nvPr/>
        </p:nvSpPr>
        <p:spPr>
          <a:xfrm>
            <a:off x="1919831" y="2087693"/>
            <a:ext cx="777316" cy="777316"/>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Oval 10">
            <a:extLst>
              <a:ext uri="{FF2B5EF4-FFF2-40B4-BE49-F238E27FC236}">
                <a16:creationId xmlns:a16="http://schemas.microsoft.com/office/drawing/2014/main" id="{1297F6D1-B2DC-4ABF-AD2A-F04E10C7A26D}"/>
              </a:ext>
            </a:extLst>
          </p:cNvPr>
          <p:cNvSpPr/>
          <p:nvPr/>
        </p:nvSpPr>
        <p:spPr>
          <a:xfrm>
            <a:off x="2011453" y="2179315"/>
            <a:ext cx="594072" cy="5940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2" name="TextBox 11">
            <a:extLst>
              <a:ext uri="{FF2B5EF4-FFF2-40B4-BE49-F238E27FC236}">
                <a16:creationId xmlns:a16="http://schemas.microsoft.com/office/drawing/2014/main" id="{4F74DCF7-D86A-4841-9266-BC95DC6A923D}"/>
              </a:ext>
            </a:extLst>
          </p:cNvPr>
          <p:cNvSpPr txBox="1"/>
          <p:nvPr/>
        </p:nvSpPr>
        <p:spPr>
          <a:xfrm>
            <a:off x="2020457" y="2248396"/>
            <a:ext cx="576064" cy="461665"/>
          </a:xfrm>
          <a:prstGeom prst="rect">
            <a:avLst/>
          </a:prstGeom>
          <a:noFill/>
        </p:spPr>
        <p:txBody>
          <a:bodyPr wrap="square" lIns="108000" rIns="108000" rtlCol="0">
            <a:spAutoFit/>
          </a:bodyPr>
          <a:lstStyle/>
          <a:p>
            <a:pPr algn="ctr"/>
            <a:r>
              <a:rPr lang="en-US" altLang="ko-KR" sz="2400" b="1" dirty="0">
                <a:solidFill>
                  <a:schemeClr val="accent1"/>
                </a:solidFill>
                <a:cs typeface="Arial" pitchFamily="34" charset="0"/>
              </a:rPr>
              <a:t>01</a:t>
            </a:r>
            <a:endParaRPr lang="ko-KR" altLang="en-US" sz="2400" b="1" dirty="0">
              <a:solidFill>
                <a:schemeClr val="accent1"/>
              </a:solidFill>
              <a:cs typeface="Arial" pitchFamily="34" charset="0"/>
            </a:endParaRPr>
          </a:p>
        </p:txBody>
      </p:sp>
      <p:sp>
        <p:nvSpPr>
          <p:cNvPr id="14" name="Parallelogram 13">
            <a:extLst>
              <a:ext uri="{FF2B5EF4-FFF2-40B4-BE49-F238E27FC236}">
                <a16:creationId xmlns:a16="http://schemas.microsoft.com/office/drawing/2014/main" id="{1AE76C8A-7C39-47A9-A48C-BF6AB5B21691}"/>
              </a:ext>
            </a:extLst>
          </p:cNvPr>
          <p:cNvSpPr/>
          <p:nvPr/>
        </p:nvSpPr>
        <p:spPr>
          <a:xfrm>
            <a:off x="1170132" y="3905010"/>
            <a:ext cx="4425980" cy="1395888"/>
          </a:xfrm>
          <a:prstGeom prst="parallelogram">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Parallelogram 39">
            <a:extLst>
              <a:ext uri="{FF2B5EF4-FFF2-40B4-BE49-F238E27FC236}">
                <a16:creationId xmlns:a16="http://schemas.microsoft.com/office/drawing/2014/main" id="{EAD1578A-D1B7-41EA-8B47-5128CC6FCBC5}"/>
              </a:ext>
            </a:extLst>
          </p:cNvPr>
          <p:cNvSpPr/>
          <p:nvPr/>
        </p:nvSpPr>
        <p:spPr>
          <a:xfrm>
            <a:off x="1864830" y="4147010"/>
            <a:ext cx="3954228" cy="1395888"/>
          </a:xfrm>
          <a:custGeom>
            <a:avLst/>
            <a:gdLst>
              <a:gd name="connsiteX0" fmla="*/ 3206721 w 3401707"/>
              <a:gd name="connsiteY0" fmla="*/ 0 h 1364082"/>
              <a:gd name="connsiteX1" fmla="*/ 3401707 w 3401707"/>
              <a:gd name="connsiteY1" fmla="*/ 0 h 1364082"/>
              <a:gd name="connsiteX2" fmla="*/ 3060687 w 3401707"/>
              <a:gd name="connsiteY2" fmla="*/ 1364082 h 1364082"/>
              <a:gd name="connsiteX3" fmla="*/ 0 w 3401707"/>
              <a:gd name="connsiteY3" fmla="*/ 1364082 h 1364082"/>
              <a:gd name="connsiteX4" fmla="*/ 37796 w 3401707"/>
              <a:gd name="connsiteY4" fmla="*/ 1212899 h 1364082"/>
              <a:gd name="connsiteX5" fmla="*/ 2940981 w 3401707"/>
              <a:gd name="connsiteY5" fmla="*/ 1221491 h 1364082"/>
              <a:gd name="connsiteX6" fmla="*/ 3206721 w 3401707"/>
              <a:gd name="connsiteY6" fmla="*/ 0 h 1364082"/>
              <a:gd name="connsiteX0" fmla="*/ 3206721 w 3371718"/>
              <a:gd name="connsiteY0" fmla="*/ 0 h 1364082"/>
              <a:gd name="connsiteX1" fmla="*/ 3371718 w 3371718"/>
              <a:gd name="connsiteY1" fmla="*/ 0 h 1364082"/>
              <a:gd name="connsiteX2" fmla="*/ 3060687 w 3371718"/>
              <a:gd name="connsiteY2" fmla="*/ 1364082 h 1364082"/>
              <a:gd name="connsiteX3" fmla="*/ 0 w 3371718"/>
              <a:gd name="connsiteY3" fmla="*/ 1364082 h 1364082"/>
              <a:gd name="connsiteX4" fmla="*/ 37796 w 3371718"/>
              <a:gd name="connsiteY4" fmla="*/ 1212899 h 1364082"/>
              <a:gd name="connsiteX5" fmla="*/ 2940981 w 3371718"/>
              <a:gd name="connsiteY5" fmla="*/ 1221491 h 1364082"/>
              <a:gd name="connsiteX6" fmla="*/ 3206721 w 3371718"/>
              <a:gd name="connsiteY6" fmla="*/ 0 h 136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1718" h="1364082">
                <a:moveTo>
                  <a:pt x="3206721" y="0"/>
                </a:moveTo>
                <a:lnTo>
                  <a:pt x="3371718" y="0"/>
                </a:lnTo>
                <a:lnTo>
                  <a:pt x="3060687" y="1364082"/>
                </a:lnTo>
                <a:lnTo>
                  <a:pt x="0" y="1364082"/>
                </a:lnTo>
                <a:lnTo>
                  <a:pt x="37796" y="1212899"/>
                </a:lnTo>
                <a:lnTo>
                  <a:pt x="2940981" y="1221491"/>
                </a:lnTo>
                <a:cubicBezTo>
                  <a:pt x="3042056" y="817191"/>
                  <a:pt x="3105646" y="404300"/>
                  <a:pt x="320672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16" name="Group 15">
            <a:extLst>
              <a:ext uri="{FF2B5EF4-FFF2-40B4-BE49-F238E27FC236}">
                <a16:creationId xmlns:a16="http://schemas.microsoft.com/office/drawing/2014/main" id="{EF7E2276-A0C2-49AC-AB0E-27C9229CEB8D}"/>
              </a:ext>
            </a:extLst>
          </p:cNvPr>
          <p:cNvGrpSpPr/>
          <p:nvPr/>
        </p:nvGrpSpPr>
        <p:grpSpPr>
          <a:xfrm>
            <a:off x="1982008" y="4031749"/>
            <a:ext cx="3768164" cy="1321037"/>
            <a:chOff x="2135876" y="1592346"/>
            <a:chExt cx="2858436" cy="1321037"/>
          </a:xfrm>
        </p:grpSpPr>
        <p:sp>
          <p:nvSpPr>
            <p:cNvPr id="17" name="TextBox 16">
              <a:extLst>
                <a:ext uri="{FF2B5EF4-FFF2-40B4-BE49-F238E27FC236}">
                  <a16:creationId xmlns:a16="http://schemas.microsoft.com/office/drawing/2014/main" id="{CF4A6736-2152-4E95-822E-A6108026D089}"/>
                </a:ext>
              </a:extLst>
            </p:cNvPr>
            <p:cNvSpPr txBox="1"/>
            <p:nvPr/>
          </p:nvSpPr>
          <p:spPr>
            <a:xfrm>
              <a:off x="2135876" y="1897720"/>
              <a:ext cx="2138114" cy="1015663"/>
            </a:xfrm>
            <a:prstGeom prst="rect">
              <a:avLst/>
            </a:prstGeom>
            <a:noFill/>
          </p:spPr>
          <p:txBody>
            <a:bodyPr wrap="square" rtlCol="0">
              <a:spAutoFit/>
            </a:bodyPr>
            <a:lstStyle/>
            <a:p>
              <a:r>
                <a:rPr lang="en-US" sz="1200" dirty="0">
                  <a:solidFill>
                    <a:schemeClr val="bg1"/>
                  </a:solidFill>
                  <a:cs typeface="Arial" pitchFamily="34" charset="0"/>
                </a:rPr>
                <a:t>Application can be used by PMD to spend less time finding the polluted areas and more time to control pollution.</a:t>
              </a:r>
            </a:p>
            <a:p>
              <a:endParaRPr lang="en-US" altLang="ko-KR" sz="1200" dirty="0">
                <a:solidFill>
                  <a:schemeClr val="bg1"/>
                </a:solidFill>
                <a:cs typeface="Arial" pitchFamily="34" charset="0"/>
              </a:endParaRPr>
            </a:p>
          </p:txBody>
        </p:sp>
        <p:sp>
          <p:nvSpPr>
            <p:cNvPr id="18" name="TextBox 17">
              <a:extLst>
                <a:ext uri="{FF2B5EF4-FFF2-40B4-BE49-F238E27FC236}">
                  <a16:creationId xmlns:a16="http://schemas.microsoft.com/office/drawing/2014/main" id="{BE5CD360-E83F-4932-8B05-ED92766F6884}"/>
                </a:ext>
              </a:extLst>
            </p:cNvPr>
            <p:cNvSpPr txBox="1"/>
            <p:nvPr/>
          </p:nvSpPr>
          <p:spPr>
            <a:xfrm>
              <a:off x="2135876" y="1592346"/>
              <a:ext cx="2858436" cy="307777"/>
            </a:xfrm>
            <a:prstGeom prst="rect">
              <a:avLst/>
            </a:prstGeom>
            <a:noFill/>
          </p:spPr>
          <p:txBody>
            <a:bodyPr wrap="square" rtlCol="0" anchor="ctr">
              <a:spAutoFit/>
            </a:bodyPr>
            <a:lstStyle/>
            <a:p>
              <a:r>
                <a:rPr lang="en-US" altLang="ko-KR" sz="1400" b="1" dirty="0">
                  <a:solidFill>
                    <a:schemeClr val="bg1"/>
                  </a:solidFill>
                  <a:cs typeface="Arial" pitchFamily="34" charset="0"/>
                </a:rPr>
                <a:t>Help in Reducing Air Pollution</a:t>
              </a:r>
              <a:endParaRPr lang="ko-KR" altLang="en-US" sz="1400" b="1" dirty="0">
                <a:solidFill>
                  <a:schemeClr val="bg1"/>
                </a:solidFill>
                <a:cs typeface="Arial" pitchFamily="34" charset="0"/>
              </a:endParaRPr>
            </a:p>
          </p:txBody>
        </p:sp>
      </p:grpSp>
      <p:sp>
        <p:nvSpPr>
          <p:cNvPr id="20" name="Oval 19">
            <a:extLst>
              <a:ext uri="{FF2B5EF4-FFF2-40B4-BE49-F238E27FC236}">
                <a16:creationId xmlns:a16="http://schemas.microsoft.com/office/drawing/2014/main" id="{FDD62349-F08F-4236-AA9A-F787DB7826A9}"/>
              </a:ext>
            </a:extLst>
          </p:cNvPr>
          <p:cNvSpPr/>
          <p:nvPr/>
        </p:nvSpPr>
        <p:spPr>
          <a:xfrm>
            <a:off x="970259" y="4160291"/>
            <a:ext cx="777316" cy="777316"/>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 name="Oval 20">
            <a:extLst>
              <a:ext uri="{FF2B5EF4-FFF2-40B4-BE49-F238E27FC236}">
                <a16:creationId xmlns:a16="http://schemas.microsoft.com/office/drawing/2014/main" id="{58E64887-CBCB-4F8A-9847-339E1CB37AC9}"/>
              </a:ext>
            </a:extLst>
          </p:cNvPr>
          <p:cNvSpPr/>
          <p:nvPr/>
        </p:nvSpPr>
        <p:spPr>
          <a:xfrm>
            <a:off x="1061881" y="4251913"/>
            <a:ext cx="594072" cy="5940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22" name="TextBox 21">
            <a:extLst>
              <a:ext uri="{FF2B5EF4-FFF2-40B4-BE49-F238E27FC236}">
                <a16:creationId xmlns:a16="http://schemas.microsoft.com/office/drawing/2014/main" id="{B66B2D99-2F9E-463B-A871-8148157F98ED}"/>
              </a:ext>
            </a:extLst>
          </p:cNvPr>
          <p:cNvSpPr txBox="1"/>
          <p:nvPr/>
        </p:nvSpPr>
        <p:spPr>
          <a:xfrm>
            <a:off x="1070885" y="4320994"/>
            <a:ext cx="576064" cy="461665"/>
          </a:xfrm>
          <a:prstGeom prst="rect">
            <a:avLst/>
          </a:prstGeom>
          <a:noFill/>
        </p:spPr>
        <p:txBody>
          <a:bodyPr wrap="square" lIns="108000" rIns="108000" rtlCol="0">
            <a:spAutoFit/>
          </a:bodyPr>
          <a:lstStyle/>
          <a:p>
            <a:pPr algn="ctr"/>
            <a:r>
              <a:rPr lang="en-US" altLang="ko-KR" sz="2400" b="1" dirty="0">
                <a:solidFill>
                  <a:schemeClr val="accent3"/>
                </a:solidFill>
                <a:cs typeface="Arial" pitchFamily="34" charset="0"/>
              </a:rPr>
              <a:t>02</a:t>
            </a:r>
            <a:endParaRPr lang="ko-KR" altLang="en-US" sz="2400" b="1" dirty="0">
              <a:solidFill>
                <a:schemeClr val="accent3"/>
              </a:solidFill>
              <a:cs typeface="Arial" pitchFamily="34" charset="0"/>
            </a:endParaRPr>
          </a:p>
        </p:txBody>
      </p:sp>
      <p:sp>
        <p:nvSpPr>
          <p:cNvPr id="41" name="Oval 40">
            <a:extLst>
              <a:ext uri="{FF2B5EF4-FFF2-40B4-BE49-F238E27FC236}">
                <a16:creationId xmlns:a16="http://schemas.microsoft.com/office/drawing/2014/main" id="{758A3E19-19FC-4773-B3F2-BD697EB81D90}"/>
              </a:ext>
            </a:extLst>
          </p:cNvPr>
          <p:cNvSpPr/>
          <p:nvPr/>
        </p:nvSpPr>
        <p:spPr>
          <a:xfrm>
            <a:off x="6590554" y="3317754"/>
            <a:ext cx="594072" cy="5940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4" name="Parallelogram 33">
            <a:extLst>
              <a:ext uri="{FF2B5EF4-FFF2-40B4-BE49-F238E27FC236}">
                <a16:creationId xmlns:a16="http://schemas.microsoft.com/office/drawing/2014/main" id="{D82CDBAF-2880-46C6-AC6E-0830ECF6ACCD}"/>
              </a:ext>
            </a:extLst>
          </p:cNvPr>
          <p:cNvSpPr/>
          <p:nvPr/>
        </p:nvSpPr>
        <p:spPr>
          <a:xfrm>
            <a:off x="6707809" y="2970851"/>
            <a:ext cx="4413306" cy="1395888"/>
          </a:xfrm>
          <a:prstGeom prst="parallelogram">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5" name="Parallelogram 39">
            <a:extLst>
              <a:ext uri="{FF2B5EF4-FFF2-40B4-BE49-F238E27FC236}">
                <a16:creationId xmlns:a16="http://schemas.microsoft.com/office/drawing/2014/main" id="{B85AFBE8-8B95-4356-B080-821B79C0F6BF}"/>
              </a:ext>
            </a:extLst>
          </p:cNvPr>
          <p:cNvSpPr/>
          <p:nvPr/>
        </p:nvSpPr>
        <p:spPr>
          <a:xfrm>
            <a:off x="7375552" y="3251478"/>
            <a:ext cx="3945436" cy="1395888"/>
          </a:xfrm>
          <a:custGeom>
            <a:avLst/>
            <a:gdLst>
              <a:gd name="connsiteX0" fmla="*/ 3206721 w 3401707"/>
              <a:gd name="connsiteY0" fmla="*/ 0 h 1364082"/>
              <a:gd name="connsiteX1" fmla="*/ 3401707 w 3401707"/>
              <a:gd name="connsiteY1" fmla="*/ 0 h 1364082"/>
              <a:gd name="connsiteX2" fmla="*/ 3060687 w 3401707"/>
              <a:gd name="connsiteY2" fmla="*/ 1364082 h 1364082"/>
              <a:gd name="connsiteX3" fmla="*/ 0 w 3401707"/>
              <a:gd name="connsiteY3" fmla="*/ 1364082 h 1364082"/>
              <a:gd name="connsiteX4" fmla="*/ 37796 w 3401707"/>
              <a:gd name="connsiteY4" fmla="*/ 1212899 h 1364082"/>
              <a:gd name="connsiteX5" fmla="*/ 2933485 w 3401707"/>
              <a:gd name="connsiteY5" fmla="*/ 1212899 h 1364082"/>
              <a:gd name="connsiteX6" fmla="*/ 3206721 w 3401707"/>
              <a:gd name="connsiteY6" fmla="*/ 0 h 1364082"/>
              <a:gd name="connsiteX0" fmla="*/ 3206721 w 3364221"/>
              <a:gd name="connsiteY0" fmla="*/ 0 h 1364082"/>
              <a:gd name="connsiteX1" fmla="*/ 3364221 w 3364221"/>
              <a:gd name="connsiteY1" fmla="*/ 0 h 1364082"/>
              <a:gd name="connsiteX2" fmla="*/ 3060687 w 3364221"/>
              <a:gd name="connsiteY2" fmla="*/ 1364082 h 1364082"/>
              <a:gd name="connsiteX3" fmla="*/ 0 w 3364221"/>
              <a:gd name="connsiteY3" fmla="*/ 1364082 h 1364082"/>
              <a:gd name="connsiteX4" fmla="*/ 37796 w 3364221"/>
              <a:gd name="connsiteY4" fmla="*/ 1212899 h 1364082"/>
              <a:gd name="connsiteX5" fmla="*/ 2933485 w 3364221"/>
              <a:gd name="connsiteY5" fmla="*/ 1212899 h 1364082"/>
              <a:gd name="connsiteX6" fmla="*/ 3206721 w 3364221"/>
              <a:gd name="connsiteY6" fmla="*/ 0 h 136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4221" h="1364082">
                <a:moveTo>
                  <a:pt x="3206721" y="0"/>
                </a:moveTo>
                <a:lnTo>
                  <a:pt x="3364221" y="0"/>
                </a:lnTo>
                <a:lnTo>
                  <a:pt x="3060687" y="1364082"/>
                </a:lnTo>
                <a:lnTo>
                  <a:pt x="0" y="1364082"/>
                </a:lnTo>
                <a:lnTo>
                  <a:pt x="37796" y="1212899"/>
                </a:lnTo>
                <a:lnTo>
                  <a:pt x="2933485" y="1212899"/>
                </a:lnTo>
                <a:cubicBezTo>
                  <a:pt x="3034560" y="808599"/>
                  <a:pt x="3105646" y="404300"/>
                  <a:pt x="320672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6" name="Group 35">
            <a:extLst>
              <a:ext uri="{FF2B5EF4-FFF2-40B4-BE49-F238E27FC236}">
                <a16:creationId xmlns:a16="http://schemas.microsoft.com/office/drawing/2014/main" id="{EE94FC34-B733-492C-9A00-0A49015DB68D}"/>
              </a:ext>
            </a:extLst>
          </p:cNvPr>
          <p:cNvGrpSpPr/>
          <p:nvPr/>
        </p:nvGrpSpPr>
        <p:grpSpPr>
          <a:xfrm>
            <a:off x="7519684" y="3097590"/>
            <a:ext cx="3642110" cy="1136371"/>
            <a:chOff x="2135875" y="1592346"/>
            <a:chExt cx="2762814" cy="1136371"/>
          </a:xfrm>
        </p:grpSpPr>
        <p:sp>
          <p:nvSpPr>
            <p:cNvPr id="37" name="TextBox 36">
              <a:extLst>
                <a:ext uri="{FF2B5EF4-FFF2-40B4-BE49-F238E27FC236}">
                  <a16:creationId xmlns:a16="http://schemas.microsoft.com/office/drawing/2014/main" id="{41B837AE-D1FC-419B-9938-2E5F69A48D7C}"/>
                </a:ext>
              </a:extLst>
            </p:cNvPr>
            <p:cNvSpPr txBox="1"/>
            <p:nvPr/>
          </p:nvSpPr>
          <p:spPr>
            <a:xfrm>
              <a:off x="2135876" y="1897720"/>
              <a:ext cx="2138114" cy="830997"/>
            </a:xfrm>
            <a:prstGeom prst="rect">
              <a:avLst/>
            </a:prstGeom>
            <a:noFill/>
          </p:spPr>
          <p:txBody>
            <a:bodyPr wrap="square" rtlCol="0">
              <a:spAutoFit/>
            </a:bodyPr>
            <a:lstStyle/>
            <a:p>
              <a:r>
                <a:rPr lang="en-US" sz="1200" dirty="0">
                  <a:solidFill>
                    <a:schemeClr val="bg1"/>
                  </a:solidFill>
                </a:rPr>
                <a:t>This application’s database will be the largest visual collection of marked polluted areas in Pakistan.</a:t>
              </a:r>
            </a:p>
            <a:p>
              <a:r>
                <a:rPr lang="en-US" altLang="ko-KR" sz="1200" dirty="0">
                  <a:solidFill>
                    <a:schemeClr val="bg1"/>
                  </a:solidFill>
                </a:rPr>
                <a:t> </a:t>
              </a:r>
              <a:r>
                <a:rPr lang="en-US" altLang="ko-KR" sz="1200" dirty="0">
                  <a:solidFill>
                    <a:schemeClr val="bg1"/>
                  </a:solidFill>
                  <a:cs typeface="Arial" pitchFamily="34" charset="0"/>
                </a:rPr>
                <a:t>  </a:t>
              </a:r>
            </a:p>
          </p:txBody>
        </p:sp>
        <p:sp>
          <p:nvSpPr>
            <p:cNvPr id="38" name="TextBox 37">
              <a:extLst>
                <a:ext uri="{FF2B5EF4-FFF2-40B4-BE49-F238E27FC236}">
                  <a16:creationId xmlns:a16="http://schemas.microsoft.com/office/drawing/2014/main" id="{1C2E7182-74CA-4688-AB68-F7B8A5612A09}"/>
                </a:ext>
              </a:extLst>
            </p:cNvPr>
            <p:cNvSpPr txBox="1"/>
            <p:nvPr/>
          </p:nvSpPr>
          <p:spPr>
            <a:xfrm>
              <a:off x="2135875" y="1592346"/>
              <a:ext cx="2762814" cy="307777"/>
            </a:xfrm>
            <a:prstGeom prst="rect">
              <a:avLst/>
            </a:prstGeom>
            <a:noFill/>
          </p:spPr>
          <p:txBody>
            <a:bodyPr wrap="square" rtlCol="0" anchor="ctr">
              <a:spAutoFit/>
            </a:bodyPr>
            <a:lstStyle/>
            <a:p>
              <a:r>
                <a:rPr lang="en-US" altLang="ko-KR" sz="1400" b="1" dirty="0">
                  <a:solidFill>
                    <a:schemeClr val="bg1"/>
                  </a:solidFill>
                  <a:cs typeface="Arial" pitchFamily="34" charset="0"/>
                </a:rPr>
                <a:t>Cheap Solution to Know Polluted Areas</a:t>
              </a:r>
              <a:endParaRPr lang="ko-KR" altLang="en-US" sz="1400" b="1" dirty="0">
                <a:solidFill>
                  <a:schemeClr val="bg1"/>
                </a:solidFill>
                <a:cs typeface="Arial" pitchFamily="34" charset="0"/>
              </a:endParaRPr>
            </a:p>
          </p:txBody>
        </p:sp>
      </p:grpSp>
      <p:sp>
        <p:nvSpPr>
          <p:cNvPr id="40" name="Oval 39">
            <a:extLst>
              <a:ext uri="{FF2B5EF4-FFF2-40B4-BE49-F238E27FC236}">
                <a16:creationId xmlns:a16="http://schemas.microsoft.com/office/drawing/2014/main" id="{185C0188-566D-4154-B083-9CF4BC681712}"/>
              </a:ext>
            </a:extLst>
          </p:cNvPr>
          <p:cNvSpPr/>
          <p:nvPr/>
        </p:nvSpPr>
        <p:spPr>
          <a:xfrm>
            <a:off x="6507936" y="3226132"/>
            <a:ext cx="777316" cy="777316"/>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2" name="TextBox 41">
            <a:extLst>
              <a:ext uri="{FF2B5EF4-FFF2-40B4-BE49-F238E27FC236}">
                <a16:creationId xmlns:a16="http://schemas.microsoft.com/office/drawing/2014/main" id="{DFEE0EE3-CC36-4639-9F9E-954556D306E2}"/>
              </a:ext>
            </a:extLst>
          </p:cNvPr>
          <p:cNvSpPr txBox="1"/>
          <p:nvPr/>
        </p:nvSpPr>
        <p:spPr>
          <a:xfrm>
            <a:off x="6608562" y="3386835"/>
            <a:ext cx="576064" cy="461665"/>
          </a:xfrm>
          <a:prstGeom prst="rect">
            <a:avLst/>
          </a:prstGeom>
          <a:noFill/>
        </p:spPr>
        <p:txBody>
          <a:bodyPr wrap="square" lIns="108000" rIns="108000" rtlCol="0">
            <a:spAutoFit/>
          </a:bodyPr>
          <a:lstStyle/>
          <a:p>
            <a:pPr algn="ctr"/>
            <a:r>
              <a:rPr lang="en-US" altLang="ko-KR" sz="2400" b="1" dirty="0">
                <a:solidFill>
                  <a:schemeClr val="accent4"/>
                </a:solidFill>
                <a:cs typeface="Arial" pitchFamily="34" charset="0"/>
              </a:rPr>
              <a:t>03</a:t>
            </a:r>
            <a:endParaRPr lang="ko-KR" altLang="en-US" sz="2400" b="1" dirty="0">
              <a:solidFill>
                <a:schemeClr val="accent4"/>
              </a:solidFill>
              <a:cs typeface="Arial" pitchFamily="34" charset="0"/>
            </a:endParaRPr>
          </a:p>
        </p:txBody>
      </p:sp>
    </p:spTree>
    <p:extLst>
      <p:ext uri="{BB962C8B-B14F-4D97-AF65-F5344CB8AC3E}">
        <p14:creationId xmlns:p14="http://schemas.microsoft.com/office/powerpoint/2010/main" val="156035336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Constraints</a:t>
            </a:r>
          </a:p>
        </p:txBody>
      </p:sp>
      <p:grpSp>
        <p:nvGrpSpPr>
          <p:cNvPr id="35" name="Group 34">
            <a:extLst>
              <a:ext uri="{FF2B5EF4-FFF2-40B4-BE49-F238E27FC236}">
                <a16:creationId xmlns:a16="http://schemas.microsoft.com/office/drawing/2014/main" id="{514B3557-112C-4893-B95A-CF31D07B7882}"/>
              </a:ext>
            </a:extLst>
          </p:cNvPr>
          <p:cNvGrpSpPr/>
          <p:nvPr/>
        </p:nvGrpSpPr>
        <p:grpSpPr>
          <a:xfrm>
            <a:off x="1789878" y="1069342"/>
            <a:ext cx="8793483" cy="4798673"/>
            <a:chOff x="1862229" y="1635840"/>
            <a:chExt cx="8793483" cy="4798673"/>
          </a:xfrm>
        </p:grpSpPr>
        <p:sp>
          <p:nvSpPr>
            <p:cNvPr id="3" name="Rounded Rectangle 38">
              <a:extLst>
                <a:ext uri="{FF2B5EF4-FFF2-40B4-BE49-F238E27FC236}">
                  <a16:creationId xmlns:a16="http://schemas.microsoft.com/office/drawing/2014/main" id="{289C2588-7D78-4C4E-B49F-D6CA5407EE31}"/>
                </a:ext>
              </a:extLst>
            </p:cNvPr>
            <p:cNvSpPr/>
            <p:nvPr/>
          </p:nvSpPr>
          <p:spPr>
            <a:xfrm rot="16200000">
              <a:off x="2889588" y="4124390"/>
              <a:ext cx="1255466" cy="2628000"/>
            </a:xfrm>
            <a:prstGeom prst="roundRect">
              <a:avLst>
                <a:gd name="adj" fmla="val 107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ounded Rectangle 39">
              <a:extLst>
                <a:ext uri="{FF2B5EF4-FFF2-40B4-BE49-F238E27FC236}">
                  <a16:creationId xmlns:a16="http://schemas.microsoft.com/office/drawing/2014/main" id="{27926DCD-6C7B-44DC-8B7E-673778ED64A9}"/>
                </a:ext>
              </a:extLst>
            </p:cNvPr>
            <p:cNvSpPr/>
            <p:nvPr/>
          </p:nvSpPr>
          <p:spPr>
            <a:xfrm rot="16200000">
              <a:off x="5557413" y="2539525"/>
              <a:ext cx="1575551" cy="3011146"/>
            </a:xfrm>
            <a:prstGeom prst="roundRect">
              <a:avLst>
                <a:gd name="adj" fmla="val 107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ounded Rectangle 40">
              <a:extLst>
                <a:ext uri="{FF2B5EF4-FFF2-40B4-BE49-F238E27FC236}">
                  <a16:creationId xmlns:a16="http://schemas.microsoft.com/office/drawing/2014/main" id="{FD2941C2-BBA8-4E54-8EAB-7FF428A55B12}"/>
                </a:ext>
              </a:extLst>
            </p:cNvPr>
            <p:cNvSpPr/>
            <p:nvPr/>
          </p:nvSpPr>
          <p:spPr>
            <a:xfrm rot="16200000">
              <a:off x="8454828" y="1402334"/>
              <a:ext cx="1250922" cy="2459053"/>
            </a:xfrm>
            <a:prstGeom prst="roundRect">
              <a:avLst>
                <a:gd name="adj" fmla="val 107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타원 2">
              <a:extLst>
                <a:ext uri="{FF2B5EF4-FFF2-40B4-BE49-F238E27FC236}">
                  <a16:creationId xmlns:a16="http://schemas.microsoft.com/office/drawing/2014/main" id="{60D7F776-2EE5-48C4-96D4-2D6937969F38}"/>
                </a:ext>
              </a:extLst>
            </p:cNvPr>
            <p:cNvSpPr/>
            <p:nvPr/>
          </p:nvSpPr>
          <p:spPr>
            <a:xfrm>
              <a:off x="1862229" y="5693398"/>
              <a:ext cx="741115" cy="741115"/>
            </a:xfrm>
            <a:prstGeom prst="ellipse">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타원 53">
              <a:extLst>
                <a:ext uri="{FF2B5EF4-FFF2-40B4-BE49-F238E27FC236}">
                  <a16:creationId xmlns:a16="http://schemas.microsoft.com/office/drawing/2014/main" id="{7CE4877C-E063-40DB-8095-93AA443651AB}"/>
                </a:ext>
              </a:extLst>
            </p:cNvPr>
            <p:cNvSpPr/>
            <p:nvPr/>
          </p:nvSpPr>
          <p:spPr>
            <a:xfrm>
              <a:off x="4361230" y="4390317"/>
              <a:ext cx="741115" cy="741115"/>
            </a:xfrm>
            <a:prstGeom prst="ellipse">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타원 54">
              <a:extLst>
                <a:ext uri="{FF2B5EF4-FFF2-40B4-BE49-F238E27FC236}">
                  <a16:creationId xmlns:a16="http://schemas.microsoft.com/office/drawing/2014/main" id="{B7CEB395-9D96-46D1-9F31-B942ECDE06BA}"/>
                </a:ext>
              </a:extLst>
            </p:cNvPr>
            <p:cNvSpPr/>
            <p:nvPr/>
          </p:nvSpPr>
          <p:spPr>
            <a:xfrm>
              <a:off x="7475911" y="2958764"/>
              <a:ext cx="741115" cy="741115"/>
            </a:xfrm>
            <a:prstGeom prst="ellipse">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타원 55">
              <a:extLst>
                <a:ext uri="{FF2B5EF4-FFF2-40B4-BE49-F238E27FC236}">
                  <a16:creationId xmlns:a16="http://schemas.microsoft.com/office/drawing/2014/main" id="{C6E65A43-7850-454E-9BCF-D5FE3A22CE2F}"/>
                </a:ext>
              </a:extLst>
            </p:cNvPr>
            <p:cNvSpPr/>
            <p:nvPr/>
          </p:nvSpPr>
          <p:spPr>
            <a:xfrm>
              <a:off x="9914597" y="1635840"/>
              <a:ext cx="741115" cy="741115"/>
            </a:xfrm>
            <a:prstGeom prst="ellipse">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0" name="Group 9">
              <a:extLst>
                <a:ext uri="{FF2B5EF4-FFF2-40B4-BE49-F238E27FC236}">
                  <a16:creationId xmlns:a16="http://schemas.microsoft.com/office/drawing/2014/main" id="{25D808E7-E745-4090-983B-AFB2CCAE5C77}"/>
                </a:ext>
              </a:extLst>
            </p:cNvPr>
            <p:cNvGrpSpPr/>
            <p:nvPr/>
          </p:nvGrpSpPr>
          <p:grpSpPr>
            <a:xfrm>
              <a:off x="5307619" y="3507937"/>
              <a:ext cx="2045677" cy="1302718"/>
              <a:chOff x="3942644" y="3320595"/>
              <a:chExt cx="1521820" cy="1302718"/>
            </a:xfrm>
          </p:grpSpPr>
          <p:sp>
            <p:nvSpPr>
              <p:cNvPr id="11" name="TextBox 10">
                <a:extLst>
                  <a:ext uri="{FF2B5EF4-FFF2-40B4-BE49-F238E27FC236}">
                    <a16:creationId xmlns:a16="http://schemas.microsoft.com/office/drawing/2014/main" id="{A194D117-F807-483D-A698-99A39753DC1F}"/>
                  </a:ext>
                </a:extLst>
              </p:cNvPr>
              <p:cNvSpPr txBox="1"/>
              <p:nvPr/>
            </p:nvSpPr>
            <p:spPr>
              <a:xfrm>
                <a:off x="3942644" y="3607650"/>
                <a:ext cx="1521820" cy="1015663"/>
              </a:xfrm>
              <a:prstGeom prst="rect">
                <a:avLst/>
              </a:prstGeom>
              <a:noFill/>
            </p:spPr>
            <p:txBody>
              <a:bodyPr wrap="square" lIns="144000" rtlCol="0">
                <a:spAutoFit/>
              </a:bodyPr>
              <a:lstStyle/>
              <a:p>
                <a:r>
                  <a:rPr lang="en-US" sz="1200" dirty="0">
                    <a:solidFill>
                      <a:schemeClr val="bg1"/>
                    </a:solidFill>
                    <a:cs typeface="Arial" pitchFamily="34" charset="0"/>
                  </a:rPr>
                  <a:t>User needs android device with a working camera and android Version is 6.0 or above.</a:t>
                </a:r>
              </a:p>
              <a:p>
                <a:pPr algn="ctr"/>
                <a:endParaRPr lang="ko-KR" altLang="en-US" sz="1200" dirty="0">
                  <a:solidFill>
                    <a:schemeClr val="bg1"/>
                  </a:solidFill>
                  <a:cs typeface="Arial" pitchFamily="34" charset="0"/>
                </a:endParaRPr>
              </a:p>
            </p:txBody>
          </p:sp>
          <p:sp>
            <p:nvSpPr>
              <p:cNvPr id="12" name="TextBox 11">
                <a:extLst>
                  <a:ext uri="{FF2B5EF4-FFF2-40B4-BE49-F238E27FC236}">
                    <a16:creationId xmlns:a16="http://schemas.microsoft.com/office/drawing/2014/main" id="{5F343114-E632-4977-A2A5-D71FD5BE192D}"/>
                  </a:ext>
                </a:extLst>
              </p:cNvPr>
              <p:cNvSpPr txBox="1"/>
              <p:nvPr/>
            </p:nvSpPr>
            <p:spPr>
              <a:xfrm>
                <a:off x="4024497" y="3320595"/>
                <a:ext cx="1258713"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Android Version</a:t>
                </a:r>
                <a:endParaRPr lang="ko-KR" altLang="en-US" sz="1400" b="1" dirty="0">
                  <a:solidFill>
                    <a:schemeClr val="bg1"/>
                  </a:solidFill>
                  <a:cs typeface="Arial" pitchFamily="34" charset="0"/>
                </a:endParaRPr>
              </a:p>
            </p:txBody>
          </p:sp>
        </p:grpSp>
        <p:grpSp>
          <p:nvGrpSpPr>
            <p:cNvPr id="25" name="Group 24">
              <a:extLst>
                <a:ext uri="{FF2B5EF4-FFF2-40B4-BE49-F238E27FC236}">
                  <a16:creationId xmlns:a16="http://schemas.microsoft.com/office/drawing/2014/main" id="{807452DA-FD4E-431F-AE07-463886E41B60}"/>
                </a:ext>
              </a:extLst>
            </p:cNvPr>
            <p:cNvGrpSpPr/>
            <p:nvPr/>
          </p:nvGrpSpPr>
          <p:grpSpPr>
            <a:xfrm>
              <a:off x="2635242" y="4895345"/>
              <a:ext cx="1728078" cy="967106"/>
              <a:chOff x="3915803" y="3631482"/>
              <a:chExt cx="1285552" cy="967106"/>
            </a:xfrm>
          </p:grpSpPr>
          <p:sp>
            <p:nvSpPr>
              <p:cNvPr id="26" name="TextBox 25">
                <a:extLst>
                  <a:ext uri="{FF2B5EF4-FFF2-40B4-BE49-F238E27FC236}">
                    <a16:creationId xmlns:a16="http://schemas.microsoft.com/office/drawing/2014/main" id="{1D6ADE87-CBD7-4529-83B3-6365F0ABBD92}"/>
                  </a:ext>
                </a:extLst>
              </p:cNvPr>
              <p:cNvSpPr txBox="1"/>
              <p:nvPr/>
            </p:nvSpPr>
            <p:spPr>
              <a:xfrm>
                <a:off x="3942643" y="3952257"/>
                <a:ext cx="1258712" cy="646331"/>
              </a:xfrm>
              <a:prstGeom prst="rect">
                <a:avLst/>
              </a:prstGeom>
              <a:noFill/>
            </p:spPr>
            <p:txBody>
              <a:bodyPr wrap="square" lIns="144000" rtlCol="0">
                <a:spAutoFit/>
              </a:bodyPr>
              <a:lstStyle/>
              <a:p>
                <a:r>
                  <a:rPr lang="en-US" sz="1200" dirty="0">
                    <a:solidFill>
                      <a:schemeClr val="bg1"/>
                    </a:solidFill>
                    <a:cs typeface="Arial" pitchFamily="34" charset="0"/>
                  </a:rPr>
                  <a:t>User Should have active Internet Connection.</a:t>
                </a:r>
              </a:p>
            </p:txBody>
          </p:sp>
          <p:sp>
            <p:nvSpPr>
              <p:cNvPr id="27" name="TextBox 26">
                <a:extLst>
                  <a:ext uri="{FF2B5EF4-FFF2-40B4-BE49-F238E27FC236}">
                    <a16:creationId xmlns:a16="http://schemas.microsoft.com/office/drawing/2014/main" id="{523628D6-7C49-47AA-ADDB-B45DB39BA091}"/>
                  </a:ext>
                </a:extLst>
              </p:cNvPr>
              <p:cNvSpPr txBox="1"/>
              <p:nvPr/>
            </p:nvSpPr>
            <p:spPr>
              <a:xfrm>
                <a:off x="3915803" y="3631482"/>
                <a:ext cx="1258713"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Active Internet</a:t>
                </a:r>
                <a:endParaRPr lang="ko-KR" altLang="en-US" sz="1400" b="1" dirty="0">
                  <a:solidFill>
                    <a:schemeClr val="bg1"/>
                  </a:solidFill>
                  <a:cs typeface="Arial" pitchFamily="34" charset="0"/>
                </a:endParaRPr>
              </a:p>
            </p:txBody>
          </p:sp>
        </p:grpSp>
        <p:grpSp>
          <p:nvGrpSpPr>
            <p:cNvPr id="28" name="Group 27">
              <a:extLst>
                <a:ext uri="{FF2B5EF4-FFF2-40B4-BE49-F238E27FC236}">
                  <a16:creationId xmlns:a16="http://schemas.microsoft.com/office/drawing/2014/main" id="{1935DE36-5FFB-4BF1-A5EC-9D5405B22E15}"/>
                </a:ext>
              </a:extLst>
            </p:cNvPr>
            <p:cNvGrpSpPr/>
            <p:nvPr/>
          </p:nvGrpSpPr>
          <p:grpSpPr>
            <a:xfrm>
              <a:off x="8207722" y="2229507"/>
              <a:ext cx="1697253" cy="915390"/>
              <a:chOff x="4138898" y="3118685"/>
              <a:chExt cx="1262621" cy="915390"/>
            </a:xfrm>
          </p:grpSpPr>
          <p:sp>
            <p:nvSpPr>
              <p:cNvPr id="29" name="TextBox 28">
                <a:extLst>
                  <a:ext uri="{FF2B5EF4-FFF2-40B4-BE49-F238E27FC236}">
                    <a16:creationId xmlns:a16="http://schemas.microsoft.com/office/drawing/2014/main" id="{49AF6E1C-C0F7-4B0E-9C84-7874F9B060BE}"/>
                  </a:ext>
                </a:extLst>
              </p:cNvPr>
              <p:cNvSpPr txBox="1"/>
              <p:nvPr/>
            </p:nvSpPr>
            <p:spPr>
              <a:xfrm>
                <a:off x="4138898" y="3387744"/>
                <a:ext cx="1258712" cy="646331"/>
              </a:xfrm>
              <a:prstGeom prst="rect">
                <a:avLst/>
              </a:prstGeom>
              <a:noFill/>
            </p:spPr>
            <p:txBody>
              <a:bodyPr wrap="square" lIns="144000" rtlCol="0">
                <a:spAutoFit/>
              </a:bodyPr>
              <a:lstStyle/>
              <a:p>
                <a:r>
                  <a:rPr lang="en-US" altLang="ko-KR" sz="1200" dirty="0">
                    <a:solidFill>
                      <a:schemeClr val="bg1"/>
                    </a:solidFill>
                    <a:cs typeface="Arial" pitchFamily="34" charset="0"/>
                  </a:rPr>
                  <a:t>User’s Android Device must Support GPS.</a:t>
                </a:r>
                <a:endParaRPr lang="ko-KR" altLang="en-US" sz="1200" dirty="0">
                  <a:solidFill>
                    <a:schemeClr val="bg1"/>
                  </a:solidFill>
                  <a:cs typeface="Arial" pitchFamily="34" charset="0"/>
                </a:endParaRPr>
              </a:p>
            </p:txBody>
          </p:sp>
          <p:sp>
            <p:nvSpPr>
              <p:cNvPr id="30" name="TextBox 29">
                <a:extLst>
                  <a:ext uri="{FF2B5EF4-FFF2-40B4-BE49-F238E27FC236}">
                    <a16:creationId xmlns:a16="http://schemas.microsoft.com/office/drawing/2014/main" id="{6BF865E2-0A78-416B-A155-58D3EA760E82}"/>
                  </a:ext>
                </a:extLst>
              </p:cNvPr>
              <p:cNvSpPr txBox="1"/>
              <p:nvPr/>
            </p:nvSpPr>
            <p:spPr>
              <a:xfrm>
                <a:off x="4142806" y="3118685"/>
                <a:ext cx="1258713"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GPS Support</a:t>
                </a:r>
                <a:endParaRPr lang="ko-KR" altLang="en-US" sz="1400" b="1" dirty="0">
                  <a:solidFill>
                    <a:schemeClr val="bg1"/>
                  </a:solidFill>
                  <a:cs typeface="Arial" pitchFamily="34" charset="0"/>
                </a:endParaRPr>
              </a:p>
            </p:txBody>
          </p:sp>
        </p:grpSp>
        <p:sp>
          <p:nvSpPr>
            <p:cNvPr id="34" name="Donut 24">
              <a:extLst>
                <a:ext uri="{FF2B5EF4-FFF2-40B4-BE49-F238E27FC236}">
                  <a16:creationId xmlns:a16="http://schemas.microsoft.com/office/drawing/2014/main" id="{EC85222A-0EBB-49C0-BAC0-0FFF68A4E0B0}"/>
                </a:ext>
              </a:extLst>
            </p:cNvPr>
            <p:cNvSpPr/>
            <p:nvPr/>
          </p:nvSpPr>
          <p:spPr>
            <a:xfrm>
              <a:off x="10112207" y="1801596"/>
              <a:ext cx="395217" cy="398434"/>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sp>
        <p:nvSpPr>
          <p:cNvPr id="36" name="Teardrop 6">
            <a:extLst>
              <a:ext uri="{FF2B5EF4-FFF2-40B4-BE49-F238E27FC236}">
                <a16:creationId xmlns:a16="http://schemas.microsoft.com/office/drawing/2014/main" id="{C749F52F-F304-4907-8FAE-81BD2A7764D5}"/>
              </a:ext>
            </a:extLst>
          </p:cNvPr>
          <p:cNvSpPr/>
          <p:nvPr/>
        </p:nvSpPr>
        <p:spPr>
          <a:xfrm rot="8100000">
            <a:off x="7565378" y="2526996"/>
            <a:ext cx="417475" cy="41747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7" name="Frame 17">
            <a:extLst>
              <a:ext uri="{FF2B5EF4-FFF2-40B4-BE49-F238E27FC236}">
                <a16:creationId xmlns:a16="http://schemas.microsoft.com/office/drawing/2014/main" id="{3150A196-FA76-465F-97DB-95CD2C450617}"/>
              </a:ext>
            </a:extLst>
          </p:cNvPr>
          <p:cNvSpPr/>
          <p:nvPr/>
        </p:nvSpPr>
        <p:spPr>
          <a:xfrm>
            <a:off x="2000415" y="5337437"/>
            <a:ext cx="320040" cy="320040"/>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39" name="Rounded Rectangle 7">
            <a:extLst>
              <a:ext uri="{FF2B5EF4-FFF2-40B4-BE49-F238E27FC236}">
                <a16:creationId xmlns:a16="http://schemas.microsoft.com/office/drawing/2014/main" id="{6B6B2FBC-15C9-4977-826B-096C644C8424}"/>
              </a:ext>
            </a:extLst>
          </p:cNvPr>
          <p:cNvSpPr/>
          <p:nvPr/>
        </p:nvSpPr>
        <p:spPr>
          <a:xfrm>
            <a:off x="4545792" y="3959628"/>
            <a:ext cx="271294" cy="469495"/>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Tree>
    <p:extLst>
      <p:ext uri="{BB962C8B-B14F-4D97-AF65-F5344CB8AC3E}">
        <p14:creationId xmlns:p14="http://schemas.microsoft.com/office/powerpoint/2010/main" val="400527168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a:extLst>
              <a:ext uri="{FF2B5EF4-FFF2-40B4-BE49-F238E27FC236}">
                <a16:creationId xmlns:a16="http://schemas.microsoft.com/office/drawing/2014/main" id="{9C62C9D5-FC14-46EA-93D7-734CEF05B9A2}"/>
              </a:ext>
            </a:extLst>
          </p:cNvPr>
          <p:cNvSpPr/>
          <p:nvPr/>
        </p:nvSpPr>
        <p:spPr>
          <a:xfrm>
            <a:off x="0" y="2255375"/>
            <a:ext cx="12192000" cy="234725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5EF6F8E6-B242-40A6-A0E1-FBC8DC132188}"/>
              </a:ext>
            </a:extLst>
          </p:cNvPr>
          <p:cNvSpPr/>
          <p:nvPr/>
        </p:nvSpPr>
        <p:spPr>
          <a:xfrm>
            <a:off x="0" y="2339545"/>
            <a:ext cx="12192000" cy="21789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a:extLst>
              <a:ext uri="{FF2B5EF4-FFF2-40B4-BE49-F238E27FC236}">
                <a16:creationId xmlns:a16="http://schemas.microsoft.com/office/drawing/2014/main" id="{DF41D1EE-6DA2-4F8B-A3F7-DAD0166ACA82}"/>
              </a:ext>
            </a:extLst>
          </p:cNvPr>
          <p:cNvGrpSpPr/>
          <p:nvPr/>
        </p:nvGrpSpPr>
        <p:grpSpPr>
          <a:xfrm>
            <a:off x="6416470" y="2857630"/>
            <a:ext cx="5020949" cy="1142740"/>
            <a:chOff x="6416470" y="2857630"/>
            <a:chExt cx="5020949" cy="1142740"/>
          </a:xfrm>
        </p:grpSpPr>
        <p:sp>
          <p:nvSpPr>
            <p:cNvPr id="8" name="TextBox 7">
              <a:extLst>
                <a:ext uri="{FF2B5EF4-FFF2-40B4-BE49-F238E27FC236}">
                  <a16:creationId xmlns:a16="http://schemas.microsoft.com/office/drawing/2014/main" id="{5CF5BDA4-10C7-46A6-AC30-523A3FC438AC}"/>
                </a:ext>
              </a:extLst>
            </p:cNvPr>
            <p:cNvSpPr txBox="1"/>
            <p:nvPr/>
          </p:nvSpPr>
          <p:spPr>
            <a:xfrm>
              <a:off x="6416470" y="2857630"/>
              <a:ext cx="5020949" cy="830997"/>
            </a:xfrm>
            <a:prstGeom prst="rect">
              <a:avLst/>
            </a:prstGeom>
            <a:noFill/>
          </p:spPr>
          <p:txBody>
            <a:bodyPr wrap="square" rtlCol="0" anchor="ctr">
              <a:spAutoFit/>
            </a:bodyPr>
            <a:lstStyle/>
            <a:p>
              <a:r>
                <a:rPr lang="en-US" altLang="ko-KR" sz="4800" b="1" dirty="0">
                  <a:solidFill>
                    <a:schemeClr val="bg1"/>
                  </a:solidFill>
                  <a:latin typeface="+mj-lt"/>
                  <a:cs typeface="Arial" pitchFamily="34" charset="0"/>
                </a:rPr>
                <a:t>Challenges</a:t>
              </a:r>
              <a:endParaRPr lang="ko-KR" altLang="en-US" sz="4800" b="1"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416473" y="3620714"/>
              <a:ext cx="5020890" cy="379656"/>
            </a:xfrm>
            <a:prstGeom prst="rect">
              <a:avLst/>
            </a:prstGeom>
            <a:noFill/>
          </p:spPr>
          <p:txBody>
            <a:bodyPr wrap="square" rtlCol="0" anchor="ctr">
              <a:spAutoFit/>
            </a:bodyPr>
            <a:lstStyle/>
            <a:p>
              <a:r>
                <a:rPr lang="en-US" altLang="ko-KR" sz="1867" dirty="0">
                  <a:solidFill>
                    <a:schemeClr val="bg1"/>
                  </a:solidFill>
                  <a:cs typeface="Arial" pitchFamily="34" charset="0"/>
                </a:rPr>
                <a:t>Challenges we Faced during Development</a:t>
              </a:r>
              <a:endParaRPr lang="ko-KR" altLang="en-US" sz="1867" dirty="0">
                <a:solidFill>
                  <a:schemeClr val="bg1"/>
                </a:solidFill>
                <a:cs typeface="Arial" pitchFamily="34" charset="0"/>
              </a:endParaRPr>
            </a:p>
          </p:txBody>
        </p:sp>
      </p:grpSp>
      <p:grpSp>
        <p:nvGrpSpPr>
          <p:cNvPr id="161" name="Group 160">
            <a:extLst>
              <a:ext uri="{FF2B5EF4-FFF2-40B4-BE49-F238E27FC236}">
                <a16:creationId xmlns:a16="http://schemas.microsoft.com/office/drawing/2014/main" id="{700AE768-2703-47C8-8E9A-29FBB143D166}"/>
              </a:ext>
            </a:extLst>
          </p:cNvPr>
          <p:cNvGrpSpPr/>
          <p:nvPr/>
        </p:nvGrpSpPr>
        <p:grpSpPr>
          <a:xfrm>
            <a:off x="2597144" y="1956096"/>
            <a:ext cx="3178384" cy="2945808"/>
            <a:chOff x="1468153" y="656705"/>
            <a:chExt cx="4602491" cy="4265706"/>
          </a:xfrm>
        </p:grpSpPr>
        <p:cxnSp>
          <p:nvCxnSpPr>
            <p:cNvPr id="22" name="Straight Connector 21">
              <a:extLst>
                <a:ext uri="{FF2B5EF4-FFF2-40B4-BE49-F238E27FC236}">
                  <a16:creationId xmlns:a16="http://schemas.microsoft.com/office/drawing/2014/main" id="{A363B608-C937-4C98-8A73-015943967385}"/>
                </a:ext>
              </a:extLst>
            </p:cNvPr>
            <p:cNvCxnSpPr>
              <a:cxnSpLocks/>
              <a:stCxn id="84" idx="0"/>
              <a:endCxn id="83" idx="4"/>
            </p:cNvCxnSpPr>
            <p:nvPr/>
          </p:nvCxnSpPr>
          <p:spPr>
            <a:xfrm>
              <a:off x="5976805" y="2820923"/>
              <a:ext cx="9357" cy="76725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C2F334-BF8F-4815-830E-2BA6A569E9CD}"/>
                </a:ext>
              </a:extLst>
            </p:cNvPr>
            <p:cNvCxnSpPr>
              <a:cxnSpLocks/>
              <a:stCxn id="83" idx="7"/>
              <a:endCxn id="91" idx="2"/>
            </p:cNvCxnSpPr>
            <p:nvPr/>
          </p:nvCxnSpPr>
          <p:spPr>
            <a:xfrm flipH="1">
              <a:off x="4112243" y="3732395"/>
              <a:ext cx="1814181" cy="11336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71406F9-D44B-4702-A2E0-007F77DA2491}"/>
                </a:ext>
              </a:extLst>
            </p:cNvPr>
            <p:cNvCxnSpPr>
              <a:cxnSpLocks/>
              <a:stCxn id="83" idx="6"/>
              <a:endCxn id="90" idx="2"/>
            </p:cNvCxnSpPr>
            <p:nvPr/>
          </p:nvCxnSpPr>
          <p:spPr>
            <a:xfrm flipH="1" flipV="1">
              <a:off x="4887704" y="3601435"/>
              <a:ext cx="1013976" cy="712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F7C0751-B685-4C0D-B2CF-1CF8F0020EF4}"/>
                </a:ext>
              </a:extLst>
            </p:cNvPr>
            <p:cNvCxnSpPr>
              <a:cxnSpLocks/>
              <a:stCxn id="90" idx="7"/>
              <a:endCxn id="91" idx="3"/>
            </p:cNvCxnSpPr>
            <p:nvPr/>
          </p:nvCxnSpPr>
          <p:spPr>
            <a:xfrm flipH="1">
              <a:off x="4095747" y="3661173"/>
              <a:ext cx="647737" cy="11650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F94E7E8-364D-4047-B8B1-32FF37099734}"/>
                </a:ext>
              </a:extLst>
            </p:cNvPr>
            <p:cNvCxnSpPr>
              <a:cxnSpLocks/>
              <a:stCxn id="84" idx="4"/>
              <a:endCxn id="108" idx="1"/>
            </p:cNvCxnSpPr>
            <p:nvPr/>
          </p:nvCxnSpPr>
          <p:spPr>
            <a:xfrm flipH="1" flipV="1">
              <a:off x="5728406" y="1933680"/>
              <a:ext cx="248399" cy="774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C30CCF6-D021-40DA-BA90-E47B697AC0DD}"/>
                </a:ext>
              </a:extLst>
            </p:cNvPr>
            <p:cNvCxnSpPr>
              <a:cxnSpLocks/>
              <a:stCxn id="85" idx="3"/>
              <a:endCxn id="108" idx="7"/>
            </p:cNvCxnSpPr>
            <p:nvPr/>
          </p:nvCxnSpPr>
          <p:spPr>
            <a:xfrm flipV="1">
              <a:off x="4911099" y="1933681"/>
              <a:ext cx="737657" cy="7009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64ABBC7-A814-4356-8341-E7328A329531}"/>
                </a:ext>
              </a:extLst>
            </p:cNvPr>
            <p:cNvCxnSpPr>
              <a:cxnSpLocks/>
              <a:stCxn id="85" idx="2"/>
              <a:endCxn id="84" idx="6"/>
            </p:cNvCxnSpPr>
            <p:nvPr/>
          </p:nvCxnSpPr>
          <p:spPr>
            <a:xfrm>
              <a:off x="4935842" y="2694395"/>
              <a:ext cx="984641" cy="702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B42B2F2-98A1-4E93-B3B7-97AFA43D7072}"/>
                </a:ext>
              </a:extLst>
            </p:cNvPr>
            <p:cNvCxnSpPr>
              <a:cxnSpLocks/>
              <a:stCxn id="90" idx="4"/>
              <a:endCxn id="85" idx="0"/>
            </p:cNvCxnSpPr>
            <p:nvPr/>
          </p:nvCxnSpPr>
          <p:spPr>
            <a:xfrm flipV="1">
              <a:off x="4803222" y="2778877"/>
              <a:ext cx="48139" cy="7380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5B23A78-75E5-4B93-BDAA-373011F35895}"/>
                </a:ext>
              </a:extLst>
            </p:cNvPr>
            <p:cNvCxnSpPr>
              <a:cxnSpLocks/>
              <a:stCxn id="89" idx="3"/>
              <a:endCxn id="85" idx="7"/>
            </p:cNvCxnSpPr>
            <p:nvPr/>
          </p:nvCxnSpPr>
          <p:spPr>
            <a:xfrm flipV="1">
              <a:off x="3547371" y="2754134"/>
              <a:ext cx="1244252" cy="7822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DB50CB0-A1AB-4C7D-9C21-D7FB96E008D0}"/>
                </a:ext>
              </a:extLst>
            </p:cNvPr>
            <p:cNvCxnSpPr>
              <a:cxnSpLocks/>
              <a:stCxn id="89" idx="2"/>
              <a:endCxn id="90" idx="6"/>
            </p:cNvCxnSpPr>
            <p:nvPr/>
          </p:nvCxnSpPr>
          <p:spPr>
            <a:xfrm>
              <a:off x="3560180" y="3599733"/>
              <a:ext cx="1158560" cy="17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97924D-D14C-42CF-8AA9-DF5F789ACB4F}"/>
                </a:ext>
              </a:extLst>
            </p:cNvPr>
            <p:cNvCxnSpPr>
              <a:cxnSpLocks/>
              <a:stCxn id="89" idx="1"/>
              <a:endCxn id="91" idx="4"/>
            </p:cNvCxnSpPr>
            <p:nvPr/>
          </p:nvCxnSpPr>
          <p:spPr>
            <a:xfrm>
              <a:off x="3524423" y="3653607"/>
              <a:ext cx="531499" cy="11561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F2AD3EA-A4F6-4C2C-8B0B-9E9AF4480CAB}"/>
                </a:ext>
              </a:extLst>
            </p:cNvPr>
            <p:cNvCxnSpPr>
              <a:cxnSpLocks/>
              <a:stCxn id="87" idx="1"/>
              <a:endCxn id="177" idx="6"/>
            </p:cNvCxnSpPr>
            <p:nvPr/>
          </p:nvCxnSpPr>
          <p:spPr>
            <a:xfrm>
              <a:off x="2243143" y="3265775"/>
              <a:ext cx="567119" cy="813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AC90EBB-6767-4DE4-903D-3B038DB6D6A8}"/>
                </a:ext>
              </a:extLst>
            </p:cNvPr>
            <p:cNvCxnSpPr>
              <a:cxnSpLocks/>
              <a:stCxn id="87" idx="0"/>
              <a:endCxn id="88" idx="4"/>
            </p:cNvCxnSpPr>
            <p:nvPr/>
          </p:nvCxnSpPr>
          <p:spPr>
            <a:xfrm flipH="1">
              <a:off x="2131344" y="3289798"/>
              <a:ext cx="76007" cy="12509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F7664E6-E8F3-4F19-B4DA-A498A7A87D7F}"/>
                </a:ext>
              </a:extLst>
            </p:cNvPr>
            <p:cNvCxnSpPr>
              <a:cxnSpLocks/>
              <a:stCxn id="93" idx="1"/>
              <a:endCxn id="86" idx="5"/>
            </p:cNvCxnSpPr>
            <p:nvPr/>
          </p:nvCxnSpPr>
          <p:spPr>
            <a:xfrm>
              <a:off x="1892362" y="1623240"/>
              <a:ext cx="839261" cy="7225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3448DAA-FEA0-449D-9A53-6ECD30864FA9}"/>
                </a:ext>
              </a:extLst>
            </p:cNvPr>
            <p:cNvCxnSpPr>
              <a:cxnSpLocks/>
              <a:stCxn id="93" idx="7"/>
              <a:endCxn id="92" idx="4"/>
            </p:cNvCxnSpPr>
            <p:nvPr/>
          </p:nvCxnSpPr>
          <p:spPr>
            <a:xfrm flipH="1">
              <a:off x="1552636" y="1623239"/>
              <a:ext cx="220250" cy="13095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48604B5-6F25-4183-A738-26D7C410619C}"/>
                </a:ext>
              </a:extLst>
            </p:cNvPr>
            <p:cNvCxnSpPr>
              <a:cxnSpLocks/>
              <a:stCxn id="93" idx="3"/>
              <a:endCxn id="94" idx="6"/>
            </p:cNvCxnSpPr>
            <p:nvPr/>
          </p:nvCxnSpPr>
          <p:spPr>
            <a:xfrm flipV="1">
              <a:off x="1892361" y="727452"/>
              <a:ext cx="1166684" cy="7763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5C78D91-D136-4DB4-8633-BA961C973057}"/>
                </a:ext>
              </a:extLst>
            </p:cNvPr>
            <p:cNvCxnSpPr>
              <a:cxnSpLocks/>
              <a:stCxn id="129" idx="7"/>
              <a:endCxn id="94" idx="1"/>
            </p:cNvCxnSpPr>
            <p:nvPr/>
          </p:nvCxnSpPr>
          <p:spPr>
            <a:xfrm flipH="1" flipV="1">
              <a:off x="3162186" y="741322"/>
              <a:ext cx="918478" cy="1957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DEDB3F6-E7D9-42E5-9BF9-F4203B7DF7E4}"/>
                </a:ext>
              </a:extLst>
            </p:cNvPr>
            <p:cNvCxnSpPr>
              <a:cxnSpLocks/>
              <a:stCxn id="108" idx="4"/>
              <a:endCxn id="113" idx="1"/>
            </p:cNvCxnSpPr>
            <p:nvPr/>
          </p:nvCxnSpPr>
          <p:spPr>
            <a:xfrm flipH="1" flipV="1">
              <a:off x="5059157" y="1301491"/>
              <a:ext cx="629423" cy="5360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C68B906-EE8B-4980-8F47-41E427C812D9}"/>
                </a:ext>
              </a:extLst>
            </p:cNvPr>
            <p:cNvCxnSpPr>
              <a:cxnSpLocks/>
              <a:stCxn id="94" idx="0"/>
              <a:endCxn id="106" idx="5"/>
            </p:cNvCxnSpPr>
            <p:nvPr/>
          </p:nvCxnSpPr>
          <p:spPr>
            <a:xfrm>
              <a:off x="3127914" y="767468"/>
              <a:ext cx="856384" cy="10948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FA2E3F2-796D-4BF6-8919-76CE510CE30F}"/>
                </a:ext>
              </a:extLst>
            </p:cNvPr>
            <p:cNvCxnSpPr>
              <a:cxnSpLocks/>
              <a:stCxn id="129" idx="1"/>
              <a:endCxn id="113" idx="5"/>
            </p:cNvCxnSpPr>
            <p:nvPr/>
          </p:nvCxnSpPr>
          <p:spPr>
            <a:xfrm>
              <a:off x="4200142" y="937069"/>
              <a:ext cx="779366" cy="2847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73C557F-F369-4A88-B3FB-499688FCBEC1}"/>
                </a:ext>
              </a:extLst>
            </p:cNvPr>
            <p:cNvCxnSpPr>
              <a:cxnSpLocks/>
              <a:stCxn id="93" idx="0"/>
              <a:endCxn id="87" idx="5"/>
            </p:cNvCxnSpPr>
            <p:nvPr/>
          </p:nvCxnSpPr>
          <p:spPr>
            <a:xfrm>
              <a:off x="1832623" y="1647983"/>
              <a:ext cx="316732" cy="15554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D048DB5-77CB-4AFE-8051-4393CD72D196}"/>
                </a:ext>
              </a:extLst>
            </p:cNvPr>
            <p:cNvCxnSpPr>
              <a:cxnSpLocks/>
              <a:stCxn id="88" idx="4"/>
              <a:endCxn id="92" idx="0"/>
            </p:cNvCxnSpPr>
            <p:nvPr/>
          </p:nvCxnSpPr>
          <p:spPr>
            <a:xfrm flipH="1" flipV="1">
              <a:off x="1552634" y="3101752"/>
              <a:ext cx="578710" cy="14390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6334CDC-ADA4-46E5-A80B-84AB6A9BB253}"/>
                </a:ext>
              </a:extLst>
            </p:cNvPr>
            <p:cNvCxnSpPr>
              <a:cxnSpLocks/>
              <a:stCxn id="92" idx="1"/>
              <a:endCxn id="87" idx="0"/>
            </p:cNvCxnSpPr>
            <p:nvPr/>
          </p:nvCxnSpPr>
          <p:spPr>
            <a:xfrm>
              <a:off x="1612373" y="3077010"/>
              <a:ext cx="594979" cy="2127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0784CFE-A6C1-427B-869D-295B0F11687A}"/>
                </a:ext>
              </a:extLst>
            </p:cNvPr>
            <p:cNvCxnSpPr>
              <a:cxnSpLocks/>
              <a:stCxn id="88" idx="1"/>
              <a:endCxn id="91" idx="6"/>
            </p:cNvCxnSpPr>
            <p:nvPr/>
          </p:nvCxnSpPr>
          <p:spPr>
            <a:xfrm>
              <a:off x="2220453" y="4668930"/>
              <a:ext cx="1779147" cy="1971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4E33A67-1760-40BA-A4C9-33669E828991}"/>
                </a:ext>
              </a:extLst>
            </p:cNvPr>
            <p:cNvCxnSpPr>
              <a:cxnSpLocks/>
              <a:stCxn id="87" idx="2"/>
              <a:endCxn id="89" idx="6"/>
            </p:cNvCxnSpPr>
            <p:nvPr/>
          </p:nvCxnSpPr>
          <p:spPr>
            <a:xfrm>
              <a:off x="2251466" y="3223481"/>
              <a:ext cx="1142896" cy="343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8412725-6576-4A0A-8AA4-2F99BDB6BBEF}"/>
                </a:ext>
              </a:extLst>
            </p:cNvPr>
            <p:cNvCxnSpPr>
              <a:cxnSpLocks/>
              <a:stCxn id="86" idx="1"/>
              <a:endCxn id="89" idx="5"/>
            </p:cNvCxnSpPr>
            <p:nvPr/>
          </p:nvCxnSpPr>
          <p:spPr>
            <a:xfrm>
              <a:off x="2851099" y="2465259"/>
              <a:ext cx="579020" cy="1048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BEDE75B-9A86-4A52-B713-33D59B1A583F}"/>
                </a:ext>
              </a:extLst>
            </p:cNvPr>
            <p:cNvCxnSpPr>
              <a:cxnSpLocks/>
              <a:stCxn id="86" idx="3"/>
            </p:cNvCxnSpPr>
            <p:nvPr/>
          </p:nvCxnSpPr>
          <p:spPr>
            <a:xfrm flipV="1">
              <a:off x="2851098" y="1917464"/>
              <a:ext cx="1108580" cy="4283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704382B-C3FA-4704-9677-E33C53E85C87}"/>
                </a:ext>
              </a:extLst>
            </p:cNvPr>
            <p:cNvCxnSpPr>
              <a:cxnSpLocks/>
              <a:stCxn id="89" idx="4"/>
              <a:endCxn id="106" idx="7"/>
            </p:cNvCxnSpPr>
            <p:nvPr/>
          </p:nvCxnSpPr>
          <p:spPr>
            <a:xfrm flipV="1">
              <a:off x="3493497" y="1981754"/>
              <a:ext cx="490801" cy="15188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67EC7C0-3AD0-4B82-84F9-C7DE0ABA2FEE}"/>
                </a:ext>
              </a:extLst>
            </p:cNvPr>
            <p:cNvCxnSpPr>
              <a:cxnSpLocks/>
              <a:stCxn id="85" idx="5"/>
            </p:cNvCxnSpPr>
            <p:nvPr/>
          </p:nvCxnSpPr>
          <p:spPr>
            <a:xfrm flipH="1" flipV="1">
              <a:off x="4128296" y="1915898"/>
              <a:ext cx="663327" cy="7187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BBD6031-B502-47ED-AE44-A025F9F7C4B4}"/>
                </a:ext>
              </a:extLst>
            </p:cNvPr>
            <p:cNvCxnSpPr>
              <a:cxnSpLocks/>
              <a:stCxn id="86" idx="7"/>
              <a:endCxn id="87" idx="3"/>
            </p:cNvCxnSpPr>
            <p:nvPr/>
          </p:nvCxnSpPr>
          <p:spPr>
            <a:xfrm flipH="1">
              <a:off x="2227442" y="2465259"/>
              <a:ext cx="504180" cy="7224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9180BF1-EB20-41D9-9777-8F19648102F0}"/>
                </a:ext>
              </a:extLst>
            </p:cNvPr>
            <p:cNvCxnSpPr>
              <a:cxnSpLocks/>
              <a:stCxn id="84" idx="7"/>
              <a:endCxn id="90" idx="3"/>
            </p:cNvCxnSpPr>
            <p:nvPr/>
          </p:nvCxnSpPr>
          <p:spPr>
            <a:xfrm flipH="1">
              <a:off x="4862960" y="2804427"/>
              <a:ext cx="1074020" cy="7372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C132952-AEBB-43E6-876B-D7278FF04C35}"/>
                </a:ext>
              </a:extLst>
            </p:cNvPr>
            <p:cNvCxnSpPr>
              <a:cxnSpLocks/>
              <a:stCxn id="113" idx="7"/>
              <a:endCxn id="106" idx="3"/>
            </p:cNvCxnSpPr>
            <p:nvPr/>
          </p:nvCxnSpPr>
          <p:spPr>
            <a:xfrm flipH="1">
              <a:off x="4103775" y="1301491"/>
              <a:ext cx="875733" cy="5607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003A7A4-B247-4B97-91D1-193EBD78940F}"/>
                </a:ext>
              </a:extLst>
            </p:cNvPr>
            <p:cNvCxnSpPr>
              <a:cxnSpLocks/>
              <a:stCxn id="94" idx="7"/>
              <a:endCxn id="86" idx="4"/>
            </p:cNvCxnSpPr>
            <p:nvPr/>
          </p:nvCxnSpPr>
          <p:spPr>
            <a:xfrm flipH="1">
              <a:off x="2791359" y="761725"/>
              <a:ext cx="293833" cy="15593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CF358E78-C835-46A6-AA4C-4C7F41EF6A27}"/>
                </a:ext>
              </a:extLst>
            </p:cNvPr>
            <p:cNvSpPr/>
            <p:nvPr/>
          </p:nvSpPr>
          <p:spPr>
            <a:xfrm flipH="1" flipV="1">
              <a:off x="5901680" y="3588176"/>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2952A72-5248-4D49-A6E7-41DBCBBF869C}"/>
                </a:ext>
              </a:extLst>
            </p:cNvPr>
            <p:cNvSpPr>
              <a:spLocks noChangeAspect="1"/>
            </p:cNvSpPr>
            <p:nvPr/>
          </p:nvSpPr>
          <p:spPr>
            <a:xfrm flipH="1" flipV="1">
              <a:off x="5920483" y="2708280"/>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0B9D25F-A772-4E9D-8E4B-3B2AF3A2D926}"/>
                </a:ext>
              </a:extLst>
            </p:cNvPr>
            <p:cNvSpPr/>
            <p:nvPr/>
          </p:nvSpPr>
          <p:spPr>
            <a:xfrm flipH="1" flipV="1">
              <a:off x="4766879" y="2609913"/>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748CF257-4FBF-4D8F-AD85-92998D783662}"/>
                </a:ext>
              </a:extLst>
            </p:cNvPr>
            <p:cNvSpPr/>
            <p:nvPr/>
          </p:nvSpPr>
          <p:spPr>
            <a:xfrm flipH="1" flipV="1">
              <a:off x="2706878" y="2321039"/>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8EF356F-B99B-4F6F-9DF2-69FE49D6EAB0}"/>
                </a:ext>
              </a:extLst>
            </p:cNvPr>
            <p:cNvSpPr>
              <a:spLocks noChangeAspect="1"/>
            </p:cNvSpPr>
            <p:nvPr/>
          </p:nvSpPr>
          <p:spPr>
            <a:xfrm rot="20917832" flipH="1" flipV="1">
              <a:off x="2139928" y="3178263"/>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0C12ED03-5523-4DBC-B3B5-2C87DA4C61AE}"/>
                </a:ext>
              </a:extLst>
            </p:cNvPr>
            <p:cNvSpPr/>
            <p:nvPr/>
          </p:nvSpPr>
          <p:spPr>
            <a:xfrm rot="20861494" flipH="1" flipV="1">
              <a:off x="2064872" y="4538818"/>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6FEE52F1-9398-47D1-827B-89F6F451058A}"/>
                </a:ext>
              </a:extLst>
            </p:cNvPr>
            <p:cNvSpPr/>
            <p:nvPr/>
          </p:nvSpPr>
          <p:spPr>
            <a:xfrm rot="664413" flipH="1" flipV="1">
              <a:off x="3392789" y="3499025"/>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6D050C42-07E8-4462-8D22-4066A91CC1CB}"/>
                </a:ext>
              </a:extLst>
            </p:cNvPr>
            <p:cNvSpPr/>
            <p:nvPr/>
          </p:nvSpPr>
          <p:spPr>
            <a:xfrm flipH="1" flipV="1">
              <a:off x="4718740" y="3516953"/>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E5EC65DC-AD86-44D6-916D-66CAC67E7FFC}"/>
                </a:ext>
              </a:extLst>
            </p:cNvPr>
            <p:cNvSpPr>
              <a:spLocks noChangeAspect="1"/>
            </p:cNvSpPr>
            <p:nvPr/>
          </p:nvSpPr>
          <p:spPr>
            <a:xfrm flipH="1" flipV="1">
              <a:off x="3999600" y="4809769"/>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CC0ACBA-C62D-4A4D-929E-F5B7FCD332A1}"/>
                </a:ext>
              </a:extLst>
            </p:cNvPr>
            <p:cNvSpPr/>
            <p:nvPr/>
          </p:nvSpPr>
          <p:spPr>
            <a:xfrm flipH="1" flipV="1">
              <a:off x="1468153" y="2932789"/>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9F24D40C-FB12-4DAF-B229-596633256B65}"/>
                </a:ext>
              </a:extLst>
            </p:cNvPr>
            <p:cNvSpPr/>
            <p:nvPr/>
          </p:nvSpPr>
          <p:spPr>
            <a:xfrm flipH="1" flipV="1">
              <a:off x="1748141" y="1479019"/>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A9C6658B-C9F1-4A5E-965C-411335BB44BC}"/>
                </a:ext>
              </a:extLst>
            </p:cNvPr>
            <p:cNvSpPr>
              <a:spLocks noChangeAspect="1"/>
            </p:cNvSpPr>
            <p:nvPr/>
          </p:nvSpPr>
          <p:spPr>
            <a:xfrm rot="20709530" flipH="1" flipV="1">
              <a:off x="3057167" y="656705"/>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232E6A79-7DD3-4E35-BB44-64BF67147A72}"/>
                </a:ext>
              </a:extLst>
            </p:cNvPr>
            <p:cNvSpPr>
              <a:spLocks noChangeAspect="1"/>
            </p:cNvSpPr>
            <p:nvPr/>
          </p:nvSpPr>
          <p:spPr>
            <a:xfrm flipH="1" flipV="1">
              <a:off x="3959554" y="1837534"/>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DB96A43-1B7D-4110-AAEB-D8A0C174570F}"/>
                </a:ext>
              </a:extLst>
            </p:cNvPr>
            <p:cNvSpPr>
              <a:spLocks noChangeAspect="1"/>
            </p:cNvSpPr>
            <p:nvPr/>
          </p:nvSpPr>
          <p:spPr>
            <a:xfrm flipH="1" flipV="1">
              <a:off x="5632260" y="1837534"/>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6C7DF68D-1E96-4480-A7BE-52A6F1EBFEB0}"/>
                </a:ext>
              </a:extLst>
            </p:cNvPr>
            <p:cNvSpPr>
              <a:spLocks noChangeAspect="1"/>
            </p:cNvSpPr>
            <p:nvPr/>
          </p:nvSpPr>
          <p:spPr>
            <a:xfrm flipH="1" flipV="1">
              <a:off x="4963011" y="1205346"/>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DE248CBD-F7A3-49D6-8F41-49FFC0FFBA6D}"/>
                </a:ext>
              </a:extLst>
            </p:cNvPr>
            <p:cNvSpPr/>
            <p:nvPr/>
          </p:nvSpPr>
          <p:spPr>
            <a:xfrm flipH="1" flipV="1">
              <a:off x="4055922" y="792849"/>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2" name="Straight Connector 131">
              <a:extLst>
                <a:ext uri="{FF2B5EF4-FFF2-40B4-BE49-F238E27FC236}">
                  <a16:creationId xmlns:a16="http://schemas.microsoft.com/office/drawing/2014/main" id="{A746C066-33FD-4208-80F0-BB80D8876D1B}"/>
                </a:ext>
              </a:extLst>
            </p:cNvPr>
            <p:cNvCxnSpPr>
              <a:cxnSpLocks/>
              <a:stCxn id="129" idx="0"/>
              <a:endCxn id="106" idx="0"/>
            </p:cNvCxnSpPr>
            <p:nvPr/>
          </p:nvCxnSpPr>
          <p:spPr>
            <a:xfrm flipH="1">
              <a:off x="4044036" y="961813"/>
              <a:ext cx="96367" cy="10446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7" name="Oval 176">
              <a:extLst>
                <a:ext uri="{FF2B5EF4-FFF2-40B4-BE49-F238E27FC236}">
                  <a16:creationId xmlns:a16="http://schemas.microsoft.com/office/drawing/2014/main" id="{91A6BD08-E42C-40BE-89E3-16A0F4ABA24C}"/>
                </a:ext>
              </a:extLst>
            </p:cNvPr>
            <p:cNvSpPr/>
            <p:nvPr/>
          </p:nvSpPr>
          <p:spPr>
            <a:xfrm flipH="1" flipV="1">
              <a:off x="2810261" y="3994688"/>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9" name="Straight Connector 178">
              <a:extLst>
                <a:ext uri="{FF2B5EF4-FFF2-40B4-BE49-F238E27FC236}">
                  <a16:creationId xmlns:a16="http://schemas.microsoft.com/office/drawing/2014/main" id="{533C43FF-C727-4028-96B0-8C6BA3B2A1C1}"/>
                </a:ext>
              </a:extLst>
            </p:cNvPr>
            <p:cNvCxnSpPr>
              <a:cxnSpLocks/>
              <a:stCxn id="177" idx="1"/>
              <a:endCxn id="91" idx="6"/>
            </p:cNvCxnSpPr>
            <p:nvPr/>
          </p:nvCxnSpPr>
          <p:spPr>
            <a:xfrm>
              <a:off x="2954481" y="4138908"/>
              <a:ext cx="1045119" cy="7271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C1D0214-8687-419C-905E-858F8563FAD8}"/>
                </a:ext>
              </a:extLst>
            </p:cNvPr>
            <p:cNvCxnSpPr>
              <a:cxnSpLocks/>
              <a:stCxn id="88" idx="3"/>
              <a:endCxn id="177" idx="7"/>
            </p:cNvCxnSpPr>
            <p:nvPr/>
          </p:nvCxnSpPr>
          <p:spPr>
            <a:xfrm flipV="1">
              <a:off x="2194984" y="4138908"/>
              <a:ext cx="640021" cy="413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2688BCEE-2092-481F-B8B6-C37A3044F454}"/>
                </a:ext>
              </a:extLst>
            </p:cNvPr>
            <p:cNvCxnSpPr>
              <a:cxnSpLocks/>
              <a:stCxn id="177" idx="3"/>
              <a:endCxn id="89" idx="0"/>
            </p:cNvCxnSpPr>
            <p:nvPr/>
          </p:nvCxnSpPr>
          <p:spPr>
            <a:xfrm flipV="1">
              <a:off x="2954481" y="3666415"/>
              <a:ext cx="506562" cy="3530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274051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B089D56B-A085-4415-96E1-E557D7BF33F6}"/>
              </a:ext>
            </a:extLst>
          </p:cNvPr>
          <p:cNvGrpSpPr/>
          <p:nvPr/>
        </p:nvGrpSpPr>
        <p:grpSpPr>
          <a:xfrm>
            <a:off x="1815547" y="3176691"/>
            <a:ext cx="8110330" cy="754500"/>
            <a:chOff x="831822" y="2190742"/>
            <a:chExt cx="8110330" cy="754500"/>
          </a:xfrm>
        </p:grpSpPr>
        <p:cxnSp>
          <p:nvCxnSpPr>
            <p:cNvPr id="16" name="Google Shape;451;p43">
              <a:extLst>
                <a:ext uri="{FF2B5EF4-FFF2-40B4-BE49-F238E27FC236}">
                  <a16:creationId xmlns:a16="http://schemas.microsoft.com/office/drawing/2014/main" id="{56F9197F-E8F8-40BD-89CE-4BA0053C195B}"/>
                </a:ext>
              </a:extLst>
            </p:cNvPr>
            <p:cNvCxnSpPr>
              <a:cxnSpLocks/>
            </p:cNvCxnSpPr>
            <p:nvPr/>
          </p:nvCxnSpPr>
          <p:spPr>
            <a:xfrm flipH="1">
              <a:off x="3892577" y="2555192"/>
              <a:ext cx="5049575" cy="0"/>
            </a:xfrm>
            <a:prstGeom prst="straightConnector1">
              <a:avLst/>
            </a:prstGeom>
            <a:noFill/>
            <a:ln w="9525" cap="flat" cmpd="sng">
              <a:solidFill>
                <a:schemeClr val="accent4"/>
              </a:solidFill>
              <a:prstDash val="solid"/>
              <a:round/>
              <a:headEnd type="none" w="med" len="med"/>
              <a:tailEnd type="none" w="med" len="med"/>
            </a:ln>
          </p:spPr>
        </p:cxnSp>
        <p:sp>
          <p:nvSpPr>
            <p:cNvPr id="17" name="Google Shape;454;p43">
              <a:extLst>
                <a:ext uri="{FF2B5EF4-FFF2-40B4-BE49-F238E27FC236}">
                  <a16:creationId xmlns:a16="http://schemas.microsoft.com/office/drawing/2014/main" id="{EEAC6630-DB49-43FD-BABD-5A4487A15E40}"/>
                </a:ext>
              </a:extLst>
            </p:cNvPr>
            <p:cNvSpPr txBox="1">
              <a:spLocks/>
            </p:cNvSpPr>
            <p:nvPr/>
          </p:nvSpPr>
          <p:spPr>
            <a:xfrm>
              <a:off x="831822" y="2190742"/>
              <a:ext cx="2831907" cy="7545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n" dirty="0">
                  <a:solidFill>
                    <a:schemeClr val="accent6">
                      <a:lumMod val="40000"/>
                      <a:lumOff val="60000"/>
                    </a:schemeClr>
                  </a:solidFill>
                </a:rPr>
                <a:t>Approach</a:t>
              </a:r>
            </a:p>
          </p:txBody>
        </p:sp>
        <p:sp>
          <p:nvSpPr>
            <p:cNvPr id="18" name="Google Shape;457;p43">
              <a:extLst>
                <a:ext uri="{FF2B5EF4-FFF2-40B4-BE49-F238E27FC236}">
                  <a16:creationId xmlns:a16="http://schemas.microsoft.com/office/drawing/2014/main" id="{69086052-D4AC-45D0-9FCE-0441360323B3}"/>
                </a:ext>
              </a:extLst>
            </p:cNvPr>
            <p:cNvSpPr/>
            <p:nvPr/>
          </p:nvSpPr>
          <p:spPr>
            <a:xfrm>
              <a:off x="4099501" y="2190742"/>
              <a:ext cx="2030400" cy="754500"/>
            </a:xfrm>
            <a:prstGeom prst="snip2DiagRect">
              <a:avLst>
                <a:gd name="adj1" fmla="val 0"/>
                <a:gd name="adj2"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8;p43">
              <a:extLst>
                <a:ext uri="{FF2B5EF4-FFF2-40B4-BE49-F238E27FC236}">
                  <a16:creationId xmlns:a16="http://schemas.microsoft.com/office/drawing/2014/main" id="{CAD504F2-5613-49D7-BD5E-8E874888D30F}"/>
                </a:ext>
              </a:extLst>
            </p:cNvPr>
            <p:cNvSpPr txBox="1">
              <a:spLocks/>
            </p:cNvSpPr>
            <p:nvPr/>
          </p:nvSpPr>
          <p:spPr>
            <a:xfrm flipH="1">
              <a:off x="3983133" y="2399542"/>
              <a:ext cx="2262719" cy="336900"/>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altLang="ko-KR" sz="1400" dirty="0">
                  <a:solidFill>
                    <a:schemeClr val="bg1"/>
                  </a:solidFill>
                </a:rPr>
                <a:t>Selection Of Technique</a:t>
              </a:r>
              <a:endParaRPr lang="ko-KR" altLang="en-US" sz="1400" dirty="0">
                <a:solidFill>
                  <a:schemeClr val="bg1"/>
                </a:solidFill>
              </a:endParaRPr>
            </a:p>
          </p:txBody>
        </p:sp>
      </p:grpSp>
      <p:grpSp>
        <p:nvGrpSpPr>
          <p:cNvPr id="20" name="Group 19">
            <a:extLst>
              <a:ext uri="{FF2B5EF4-FFF2-40B4-BE49-F238E27FC236}">
                <a16:creationId xmlns:a16="http://schemas.microsoft.com/office/drawing/2014/main" id="{F3A99753-CAA1-44A9-930B-4C9929EC6B0B}"/>
              </a:ext>
            </a:extLst>
          </p:cNvPr>
          <p:cNvGrpSpPr/>
          <p:nvPr/>
        </p:nvGrpSpPr>
        <p:grpSpPr>
          <a:xfrm>
            <a:off x="2663686" y="4281028"/>
            <a:ext cx="7262191" cy="754500"/>
            <a:chOff x="490329" y="2190742"/>
            <a:chExt cx="7262191" cy="754500"/>
          </a:xfrm>
        </p:grpSpPr>
        <p:cxnSp>
          <p:nvCxnSpPr>
            <p:cNvPr id="21" name="Google Shape;451;p43">
              <a:extLst>
                <a:ext uri="{FF2B5EF4-FFF2-40B4-BE49-F238E27FC236}">
                  <a16:creationId xmlns:a16="http://schemas.microsoft.com/office/drawing/2014/main" id="{4EB5CD94-723D-4A0F-97FC-5B0BA9E1DB60}"/>
                </a:ext>
              </a:extLst>
            </p:cNvPr>
            <p:cNvCxnSpPr>
              <a:cxnSpLocks/>
            </p:cNvCxnSpPr>
            <p:nvPr/>
          </p:nvCxnSpPr>
          <p:spPr>
            <a:xfrm flipH="1">
              <a:off x="3892577" y="2555192"/>
              <a:ext cx="3859943" cy="0"/>
            </a:xfrm>
            <a:prstGeom prst="straightConnector1">
              <a:avLst/>
            </a:prstGeom>
            <a:noFill/>
            <a:ln w="9525" cap="flat" cmpd="sng">
              <a:solidFill>
                <a:schemeClr val="accent4"/>
              </a:solidFill>
              <a:prstDash val="solid"/>
              <a:round/>
              <a:headEnd type="none" w="med" len="med"/>
              <a:tailEnd type="none" w="med" len="med"/>
            </a:ln>
          </p:spPr>
        </p:cxnSp>
        <p:sp>
          <p:nvSpPr>
            <p:cNvPr id="22" name="Google Shape;454;p43">
              <a:extLst>
                <a:ext uri="{FF2B5EF4-FFF2-40B4-BE49-F238E27FC236}">
                  <a16:creationId xmlns:a16="http://schemas.microsoft.com/office/drawing/2014/main" id="{781160F7-2402-4FF1-B762-05E6B45AEE4F}"/>
                </a:ext>
              </a:extLst>
            </p:cNvPr>
            <p:cNvSpPr txBox="1">
              <a:spLocks/>
            </p:cNvSpPr>
            <p:nvPr/>
          </p:nvSpPr>
          <p:spPr>
            <a:xfrm>
              <a:off x="490329" y="2190742"/>
              <a:ext cx="3173400" cy="7545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n" dirty="0">
                  <a:solidFill>
                    <a:schemeClr val="accent6">
                      <a:lumMod val="40000"/>
                      <a:lumOff val="60000"/>
                    </a:schemeClr>
                  </a:solidFill>
                </a:rPr>
                <a:t>Deployment</a:t>
              </a:r>
            </a:p>
          </p:txBody>
        </p:sp>
        <p:sp>
          <p:nvSpPr>
            <p:cNvPr id="23" name="Google Shape;457;p43">
              <a:extLst>
                <a:ext uri="{FF2B5EF4-FFF2-40B4-BE49-F238E27FC236}">
                  <a16:creationId xmlns:a16="http://schemas.microsoft.com/office/drawing/2014/main" id="{AEEF64AE-6E3A-498A-A33C-A238A00043E0}"/>
                </a:ext>
              </a:extLst>
            </p:cNvPr>
            <p:cNvSpPr/>
            <p:nvPr/>
          </p:nvSpPr>
          <p:spPr>
            <a:xfrm>
              <a:off x="4099501" y="2190742"/>
              <a:ext cx="2030400" cy="754500"/>
            </a:xfrm>
            <a:prstGeom prst="snip2DiagRect">
              <a:avLst>
                <a:gd name="adj1" fmla="val 0"/>
                <a:gd name="adj2"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8;p43">
              <a:extLst>
                <a:ext uri="{FF2B5EF4-FFF2-40B4-BE49-F238E27FC236}">
                  <a16:creationId xmlns:a16="http://schemas.microsoft.com/office/drawing/2014/main" id="{84F2A52F-8C8F-4F0C-A085-5DD4B71F6518}"/>
                </a:ext>
              </a:extLst>
            </p:cNvPr>
            <p:cNvSpPr txBox="1">
              <a:spLocks/>
            </p:cNvSpPr>
            <p:nvPr/>
          </p:nvSpPr>
          <p:spPr>
            <a:xfrm flipH="1">
              <a:off x="3983341" y="2309130"/>
              <a:ext cx="2262719" cy="336900"/>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a:solidFill>
                    <a:schemeClr val="bg1"/>
                  </a:solidFill>
                </a:rPr>
                <a:t>Porting To Android App</a:t>
              </a:r>
              <a:endParaRPr lang="en-US" sz="1400" dirty="0">
                <a:solidFill>
                  <a:schemeClr val="lt1"/>
                </a:solidFill>
              </a:endParaRPr>
            </a:p>
          </p:txBody>
        </p:sp>
      </p:grpSp>
      <p:grpSp>
        <p:nvGrpSpPr>
          <p:cNvPr id="13" name="Group 12">
            <a:extLst>
              <a:ext uri="{FF2B5EF4-FFF2-40B4-BE49-F238E27FC236}">
                <a16:creationId xmlns:a16="http://schemas.microsoft.com/office/drawing/2014/main" id="{8B022A0A-5A9D-468F-8BDA-09F3AC29277E}"/>
              </a:ext>
            </a:extLst>
          </p:cNvPr>
          <p:cNvGrpSpPr/>
          <p:nvPr/>
        </p:nvGrpSpPr>
        <p:grpSpPr>
          <a:xfrm>
            <a:off x="1298713" y="2190742"/>
            <a:ext cx="8627164" cy="754500"/>
            <a:chOff x="1298713" y="2190742"/>
            <a:chExt cx="8627164" cy="754500"/>
          </a:xfrm>
        </p:grpSpPr>
        <p:cxnSp>
          <p:nvCxnSpPr>
            <p:cNvPr id="2" name="Google Shape;451;p43">
              <a:extLst>
                <a:ext uri="{FF2B5EF4-FFF2-40B4-BE49-F238E27FC236}">
                  <a16:creationId xmlns:a16="http://schemas.microsoft.com/office/drawing/2014/main" id="{F232B22D-E8B8-40AD-BC01-BA71D14ABDF7}"/>
                </a:ext>
              </a:extLst>
            </p:cNvPr>
            <p:cNvCxnSpPr/>
            <p:nvPr/>
          </p:nvCxnSpPr>
          <p:spPr>
            <a:xfrm rot="10800000">
              <a:off x="3892577" y="2555192"/>
              <a:ext cx="6033300" cy="0"/>
            </a:xfrm>
            <a:prstGeom prst="straightConnector1">
              <a:avLst/>
            </a:prstGeom>
            <a:noFill/>
            <a:ln w="9525" cap="flat" cmpd="sng">
              <a:solidFill>
                <a:schemeClr val="accent4"/>
              </a:solidFill>
              <a:prstDash val="solid"/>
              <a:round/>
              <a:headEnd type="none" w="med" len="med"/>
              <a:tailEnd type="none" w="med" len="med"/>
            </a:ln>
          </p:spPr>
        </p:cxnSp>
        <p:sp>
          <p:nvSpPr>
            <p:cNvPr id="5" name="Google Shape;454;p43">
              <a:extLst>
                <a:ext uri="{FF2B5EF4-FFF2-40B4-BE49-F238E27FC236}">
                  <a16:creationId xmlns:a16="http://schemas.microsoft.com/office/drawing/2014/main" id="{26AD6546-0851-4F31-A967-89F3C3BEFADE}"/>
                </a:ext>
              </a:extLst>
            </p:cNvPr>
            <p:cNvSpPr txBox="1">
              <a:spLocks/>
            </p:cNvSpPr>
            <p:nvPr/>
          </p:nvSpPr>
          <p:spPr>
            <a:xfrm>
              <a:off x="1298713" y="2190742"/>
              <a:ext cx="2365016" cy="7545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n" dirty="0">
                  <a:solidFill>
                    <a:schemeClr val="accent6">
                      <a:lumMod val="40000"/>
                      <a:lumOff val="60000"/>
                    </a:schemeClr>
                  </a:solidFill>
                </a:rPr>
                <a:t>Dataset</a:t>
              </a:r>
            </a:p>
          </p:txBody>
        </p:sp>
        <p:sp>
          <p:nvSpPr>
            <p:cNvPr id="6" name="Google Shape;457;p43">
              <a:extLst>
                <a:ext uri="{FF2B5EF4-FFF2-40B4-BE49-F238E27FC236}">
                  <a16:creationId xmlns:a16="http://schemas.microsoft.com/office/drawing/2014/main" id="{6955565C-AD7B-4ADF-A2DF-CF4C0FB66E27}"/>
                </a:ext>
              </a:extLst>
            </p:cNvPr>
            <p:cNvSpPr/>
            <p:nvPr/>
          </p:nvSpPr>
          <p:spPr>
            <a:xfrm>
              <a:off x="4099501" y="2190742"/>
              <a:ext cx="2030400" cy="754500"/>
            </a:xfrm>
            <a:prstGeom prst="snip2DiagRect">
              <a:avLst>
                <a:gd name="adj1" fmla="val 0"/>
                <a:gd name="adj2"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58;p43">
              <a:extLst>
                <a:ext uri="{FF2B5EF4-FFF2-40B4-BE49-F238E27FC236}">
                  <a16:creationId xmlns:a16="http://schemas.microsoft.com/office/drawing/2014/main" id="{D1E6F028-F035-4909-AC38-4254A73249B0}"/>
                </a:ext>
              </a:extLst>
            </p:cNvPr>
            <p:cNvSpPr txBox="1">
              <a:spLocks/>
            </p:cNvSpPr>
            <p:nvPr/>
          </p:nvSpPr>
          <p:spPr>
            <a:xfrm flipH="1">
              <a:off x="3983133" y="2399542"/>
              <a:ext cx="2262719" cy="336900"/>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400" dirty="0">
                  <a:solidFill>
                    <a:schemeClr val="bg1"/>
                  </a:solidFill>
                </a:rPr>
                <a:t>Dataset Collection &amp; Annotation</a:t>
              </a:r>
              <a:endParaRPr lang="ko-KR" altLang="en-US" sz="1400" dirty="0">
                <a:solidFill>
                  <a:schemeClr val="bg1"/>
                </a:solidFill>
              </a:endParaRPr>
            </a:p>
            <a:p>
              <a:pPr marL="0" indent="0" algn="ctr">
                <a:spcBef>
                  <a:spcPts val="0"/>
                </a:spcBef>
                <a:buFont typeface="Arial" panose="020B0604020202020204" pitchFamily="34" charset="0"/>
                <a:buNone/>
              </a:pPr>
              <a:endParaRPr lang="en-US" sz="1400" dirty="0">
                <a:solidFill>
                  <a:schemeClr val="lt1"/>
                </a:solidFill>
              </a:endParaRPr>
            </a:p>
          </p:txBody>
        </p:sp>
      </p:grpSp>
      <p:sp>
        <p:nvSpPr>
          <p:cNvPr id="10" name="Google Shape;461;p43">
            <a:extLst>
              <a:ext uri="{FF2B5EF4-FFF2-40B4-BE49-F238E27FC236}">
                <a16:creationId xmlns:a16="http://schemas.microsoft.com/office/drawing/2014/main" id="{8354C61F-57A2-4256-9AC5-0CCC55DF4443}"/>
              </a:ext>
            </a:extLst>
          </p:cNvPr>
          <p:cNvSpPr txBox="1">
            <a:spLocks/>
          </p:cNvSpPr>
          <p:nvPr/>
        </p:nvSpPr>
        <p:spPr>
          <a:xfrm flipH="1">
            <a:off x="5417204" y="3414392"/>
            <a:ext cx="1742700" cy="2583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endParaRPr lang="en-US" sz="1400" dirty="0">
              <a:solidFill>
                <a:schemeClr val="lt1"/>
              </a:solidFill>
            </a:endParaRPr>
          </a:p>
        </p:txBody>
      </p:sp>
      <p:sp>
        <p:nvSpPr>
          <p:cNvPr id="14" name="Text Placeholder 13">
            <a:extLst>
              <a:ext uri="{FF2B5EF4-FFF2-40B4-BE49-F238E27FC236}">
                <a16:creationId xmlns:a16="http://schemas.microsoft.com/office/drawing/2014/main" id="{79024D1B-C9CC-4703-85CE-6528CD572C3F}"/>
              </a:ext>
            </a:extLst>
          </p:cNvPr>
          <p:cNvSpPr>
            <a:spLocks noGrp="1"/>
          </p:cNvSpPr>
          <p:nvPr>
            <p:ph type="body" sz="quarter" idx="10"/>
          </p:nvPr>
        </p:nvSpPr>
        <p:spPr/>
        <p:txBody>
          <a:bodyPr/>
          <a:lstStyle/>
          <a:p>
            <a:r>
              <a:rPr lang="en-US" dirty="0"/>
              <a:t>Challenges</a:t>
            </a:r>
          </a:p>
        </p:txBody>
      </p:sp>
      <p:grpSp>
        <p:nvGrpSpPr>
          <p:cNvPr id="30" name="Group 29">
            <a:extLst>
              <a:ext uri="{FF2B5EF4-FFF2-40B4-BE49-F238E27FC236}">
                <a16:creationId xmlns:a16="http://schemas.microsoft.com/office/drawing/2014/main" id="{177FE084-334D-4DB7-8D94-7BD2A64F442B}"/>
              </a:ext>
            </a:extLst>
          </p:cNvPr>
          <p:cNvGrpSpPr/>
          <p:nvPr/>
        </p:nvGrpSpPr>
        <p:grpSpPr>
          <a:xfrm>
            <a:off x="590651" y="2179334"/>
            <a:ext cx="777316" cy="777316"/>
            <a:chOff x="1919831" y="2087693"/>
            <a:chExt cx="777316" cy="777316"/>
          </a:xfrm>
        </p:grpSpPr>
        <p:sp>
          <p:nvSpPr>
            <p:cNvPr id="27" name="Oval 26">
              <a:extLst>
                <a:ext uri="{FF2B5EF4-FFF2-40B4-BE49-F238E27FC236}">
                  <a16:creationId xmlns:a16="http://schemas.microsoft.com/office/drawing/2014/main" id="{1E16B943-2256-4A1C-B009-CA4CD6A0FF9F}"/>
                </a:ext>
              </a:extLst>
            </p:cNvPr>
            <p:cNvSpPr/>
            <p:nvPr/>
          </p:nvSpPr>
          <p:spPr>
            <a:xfrm>
              <a:off x="1919831" y="2087693"/>
              <a:ext cx="777316" cy="777316"/>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Oval 27">
              <a:extLst>
                <a:ext uri="{FF2B5EF4-FFF2-40B4-BE49-F238E27FC236}">
                  <a16:creationId xmlns:a16="http://schemas.microsoft.com/office/drawing/2014/main" id="{4B990829-B20B-4404-978A-E34EB030DC35}"/>
                </a:ext>
              </a:extLst>
            </p:cNvPr>
            <p:cNvSpPr/>
            <p:nvPr/>
          </p:nvSpPr>
          <p:spPr>
            <a:xfrm>
              <a:off x="2011453" y="2179315"/>
              <a:ext cx="594072" cy="5940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29" name="TextBox 28">
              <a:extLst>
                <a:ext uri="{FF2B5EF4-FFF2-40B4-BE49-F238E27FC236}">
                  <a16:creationId xmlns:a16="http://schemas.microsoft.com/office/drawing/2014/main" id="{7647533F-EA9E-41DB-872A-A5EA80E8AA71}"/>
                </a:ext>
              </a:extLst>
            </p:cNvPr>
            <p:cNvSpPr txBox="1"/>
            <p:nvPr/>
          </p:nvSpPr>
          <p:spPr>
            <a:xfrm>
              <a:off x="2020457" y="2248396"/>
              <a:ext cx="576064" cy="461665"/>
            </a:xfrm>
            <a:prstGeom prst="rect">
              <a:avLst/>
            </a:prstGeom>
            <a:noFill/>
          </p:spPr>
          <p:txBody>
            <a:bodyPr wrap="square" lIns="108000" rIns="108000" rtlCol="0">
              <a:spAutoFit/>
            </a:bodyPr>
            <a:lstStyle/>
            <a:p>
              <a:pPr algn="ctr"/>
              <a:r>
                <a:rPr lang="en-US" altLang="ko-KR" sz="2400" b="1" dirty="0">
                  <a:solidFill>
                    <a:schemeClr val="accent1"/>
                  </a:solidFill>
                  <a:cs typeface="Arial" pitchFamily="34" charset="0"/>
                </a:rPr>
                <a:t>01</a:t>
              </a:r>
              <a:endParaRPr lang="ko-KR" altLang="en-US" sz="2400" b="1" dirty="0">
                <a:solidFill>
                  <a:schemeClr val="accent1"/>
                </a:solidFill>
                <a:cs typeface="Arial" pitchFamily="34" charset="0"/>
              </a:endParaRPr>
            </a:p>
          </p:txBody>
        </p:sp>
      </p:grpSp>
      <p:grpSp>
        <p:nvGrpSpPr>
          <p:cNvPr id="31" name="Group 30">
            <a:extLst>
              <a:ext uri="{FF2B5EF4-FFF2-40B4-BE49-F238E27FC236}">
                <a16:creationId xmlns:a16="http://schemas.microsoft.com/office/drawing/2014/main" id="{163391AF-7C7E-4589-9956-937CDEE56432}"/>
              </a:ext>
            </a:extLst>
          </p:cNvPr>
          <p:cNvGrpSpPr/>
          <p:nvPr/>
        </p:nvGrpSpPr>
        <p:grpSpPr>
          <a:xfrm>
            <a:off x="1107485" y="3165283"/>
            <a:ext cx="777316" cy="777316"/>
            <a:chOff x="1919831" y="2087693"/>
            <a:chExt cx="777316" cy="777316"/>
          </a:xfrm>
        </p:grpSpPr>
        <p:sp>
          <p:nvSpPr>
            <p:cNvPr id="32" name="Oval 31">
              <a:extLst>
                <a:ext uri="{FF2B5EF4-FFF2-40B4-BE49-F238E27FC236}">
                  <a16:creationId xmlns:a16="http://schemas.microsoft.com/office/drawing/2014/main" id="{F03C9DD8-FC49-405F-88F5-993A5524C29F}"/>
                </a:ext>
              </a:extLst>
            </p:cNvPr>
            <p:cNvSpPr/>
            <p:nvPr/>
          </p:nvSpPr>
          <p:spPr>
            <a:xfrm>
              <a:off x="1919831" y="2087693"/>
              <a:ext cx="777316" cy="777316"/>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32">
              <a:extLst>
                <a:ext uri="{FF2B5EF4-FFF2-40B4-BE49-F238E27FC236}">
                  <a16:creationId xmlns:a16="http://schemas.microsoft.com/office/drawing/2014/main" id="{CF110819-8FC7-487B-9BC3-9CBC0C670A48}"/>
                </a:ext>
              </a:extLst>
            </p:cNvPr>
            <p:cNvSpPr/>
            <p:nvPr/>
          </p:nvSpPr>
          <p:spPr>
            <a:xfrm>
              <a:off x="2011453" y="2179315"/>
              <a:ext cx="594072" cy="5940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4" name="TextBox 33">
              <a:extLst>
                <a:ext uri="{FF2B5EF4-FFF2-40B4-BE49-F238E27FC236}">
                  <a16:creationId xmlns:a16="http://schemas.microsoft.com/office/drawing/2014/main" id="{73BB6238-C810-4098-AC06-4F0BA68E1125}"/>
                </a:ext>
              </a:extLst>
            </p:cNvPr>
            <p:cNvSpPr txBox="1"/>
            <p:nvPr/>
          </p:nvSpPr>
          <p:spPr>
            <a:xfrm>
              <a:off x="2020457" y="2248396"/>
              <a:ext cx="576064" cy="461665"/>
            </a:xfrm>
            <a:prstGeom prst="rect">
              <a:avLst/>
            </a:prstGeom>
            <a:noFill/>
          </p:spPr>
          <p:txBody>
            <a:bodyPr wrap="square" lIns="108000" rIns="108000" rtlCol="0">
              <a:spAutoFit/>
            </a:bodyPr>
            <a:lstStyle/>
            <a:p>
              <a:pPr algn="ctr"/>
              <a:r>
                <a:rPr lang="en-US" altLang="ko-KR" sz="2400" b="1" dirty="0">
                  <a:solidFill>
                    <a:schemeClr val="accent2"/>
                  </a:solidFill>
                  <a:cs typeface="Arial" pitchFamily="34" charset="0"/>
                </a:rPr>
                <a:t>02</a:t>
              </a:r>
              <a:endParaRPr lang="ko-KR" altLang="en-US" sz="2400" b="1" dirty="0">
                <a:solidFill>
                  <a:schemeClr val="accent2"/>
                </a:solidFill>
                <a:cs typeface="Arial" pitchFamily="34" charset="0"/>
              </a:endParaRPr>
            </a:p>
          </p:txBody>
        </p:sp>
      </p:grpSp>
      <p:grpSp>
        <p:nvGrpSpPr>
          <p:cNvPr id="35" name="Group 34">
            <a:extLst>
              <a:ext uri="{FF2B5EF4-FFF2-40B4-BE49-F238E27FC236}">
                <a16:creationId xmlns:a16="http://schemas.microsoft.com/office/drawing/2014/main" id="{6D1E3CBE-2BB2-4813-AC60-648872DFB30D}"/>
              </a:ext>
            </a:extLst>
          </p:cNvPr>
          <p:cNvGrpSpPr/>
          <p:nvPr/>
        </p:nvGrpSpPr>
        <p:grpSpPr>
          <a:xfrm>
            <a:off x="1668484" y="4347658"/>
            <a:ext cx="777316" cy="777316"/>
            <a:chOff x="1919831" y="2087693"/>
            <a:chExt cx="777316" cy="777316"/>
          </a:xfrm>
        </p:grpSpPr>
        <p:sp>
          <p:nvSpPr>
            <p:cNvPr id="36" name="Oval 35">
              <a:extLst>
                <a:ext uri="{FF2B5EF4-FFF2-40B4-BE49-F238E27FC236}">
                  <a16:creationId xmlns:a16="http://schemas.microsoft.com/office/drawing/2014/main" id="{A88D4C5F-CA15-4F74-B26C-F05130E060D1}"/>
                </a:ext>
              </a:extLst>
            </p:cNvPr>
            <p:cNvSpPr/>
            <p:nvPr/>
          </p:nvSpPr>
          <p:spPr>
            <a:xfrm>
              <a:off x="1919831" y="2087693"/>
              <a:ext cx="777316" cy="777316"/>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7" name="Oval 36">
              <a:extLst>
                <a:ext uri="{FF2B5EF4-FFF2-40B4-BE49-F238E27FC236}">
                  <a16:creationId xmlns:a16="http://schemas.microsoft.com/office/drawing/2014/main" id="{CC0AD82E-3451-4709-911D-11F314173A2F}"/>
                </a:ext>
              </a:extLst>
            </p:cNvPr>
            <p:cNvSpPr/>
            <p:nvPr/>
          </p:nvSpPr>
          <p:spPr>
            <a:xfrm>
              <a:off x="2011453" y="2179315"/>
              <a:ext cx="594072" cy="5940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8" name="TextBox 37">
              <a:extLst>
                <a:ext uri="{FF2B5EF4-FFF2-40B4-BE49-F238E27FC236}">
                  <a16:creationId xmlns:a16="http://schemas.microsoft.com/office/drawing/2014/main" id="{6D48148F-F475-4DFB-9DC1-0B7568DB04C0}"/>
                </a:ext>
              </a:extLst>
            </p:cNvPr>
            <p:cNvSpPr txBox="1"/>
            <p:nvPr/>
          </p:nvSpPr>
          <p:spPr>
            <a:xfrm>
              <a:off x="2020457" y="2248396"/>
              <a:ext cx="576064" cy="461665"/>
            </a:xfrm>
            <a:prstGeom prst="rect">
              <a:avLst/>
            </a:prstGeom>
            <a:noFill/>
          </p:spPr>
          <p:txBody>
            <a:bodyPr wrap="square" lIns="108000" rIns="108000" rtlCol="0">
              <a:spAutoFit/>
            </a:bodyPr>
            <a:lstStyle/>
            <a:p>
              <a:pPr algn="ctr"/>
              <a:r>
                <a:rPr lang="en-US" altLang="ko-KR" sz="2400" b="1" dirty="0">
                  <a:solidFill>
                    <a:schemeClr val="accent1"/>
                  </a:solidFill>
                  <a:cs typeface="Arial" pitchFamily="34" charset="0"/>
                </a:rPr>
                <a:t>03</a:t>
              </a:r>
              <a:endParaRPr lang="ko-KR" altLang="en-US" sz="2400" b="1" dirty="0">
                <a:solidFill>
                  <a:schemeClr val="accent1"/>
                </a:solidFill>
                <a:cs typeface="Arial" pitchFamily="34" charset="0"/>
              </a:endParaRPr>
            </a:p>
          </p:txBody>
        </p:sp>
      </p:grpSp>
    </p:spTree>
    <p:extLst>
      <p:ext uri="{BB962C8B-B14F-4D97-AF65-F5344CB8AC3E}">
        <p14:creationId xmlns:p14="http://schemas.microsoft.com/office/powerpoint/2010/main" val="181391948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F81C64-7D6F-4F3F-860E-7D1EC1C04D28}"/>
              </a:ext>
            </a:extLst>
          </p:cNvPr>
          <p:cNvSpPr/>
          <p:nvPr/>
        </p:nvSpPr>
        <p:spPr>
          <a:xfrm>
            <a:off x="982743" y="1246636"/>
            <a:ext cx="10482469" cy="525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accent5">
                  <a:lumMod val="75000"/>
                </a:schemeClr>
              </a:buClr>
              <a:buFont typeface="Wingdings" panose="05000000000000000000" pitchFamily="2" charset="2"/>
              <a:buChar char="§"/>
            </a:pPr>
            <a:r>
              <a:rPr lang="en-US" sz="3200" dirty="0">
                <a:solidFill>
                  <a:schemeClr val="bg1"/>
                </a:solidFill>
                <a:cs typeface="Arial" pitchFamily="34" charset="0"/>
              </a:rPr>
              <a:t>Dataset that was either of Pakistan or was near to Pakistan in terms of atmosphere and climate.</a:t>
            </a:r>
          </a:p>
          <a:p>
            <a:pPr marL="457200" indent="-457200">
              <a:buClr>
                <a:schemeClr val="accent5">
                  <a:lumMod val="75000"/>
                </a:schemeClr>
              </a:buClr>
              <a:buFont typeface="Wingdings" panose="05000000000000000000" pitchFamily="2" charset="2"/>
              <a:buChar char="§"/>
            </a:pPr>
            <a:endParaRPr lang="en-US" sz="3200" dirty="0">
              <a:solidFill>
                <a:schemeClr val="bg1"/>
              </a:solidFill>
              <a:cs typeface="Arial" pitchFamily="34" charset="0"/>
            </a:endParaRPr>
          </a:p>
          <a:p>
            <a:pPr marL="457200" indent="-457200">
              <a:buClr>
                <a:schemeClr val="accent5">
                  <a:lumMod val="75000"/>
                </a:schemeClr>
              </a:buClr>
              <a:buFont typeface="Wingdings" panose="05000000000000000000" pitchFamily="2" charset="2"/>
              <a:buChar char="§"/>
            </a:pPr>
            <a:r>
              <a:rPr lang="en-US" sz="3200" dirty="0">
                <a:solidFill>
                  <a:schemeClr val="bg1"/>
                </a:solidFill>
                <a:cs typeface="Arial" pitchFamily="34" charset="0"/>
              </a:rPr>
              <a:t>We couldn’t find any Dataset Of Pakistan.</a:t>
            </a:r>
          </a:p>
          <a:p>
            <a:pPr marL="457200" indent="-457200">
              <a:buClr>
                <a:schemeClr val="accent5">
                  <a:lumMod val="75000"/>
                </a:schemeClr>
              </a:buClr>
              <a:buFont typeface="Wingdings" panose="05000000000000000000" pitchFamily="2" charset="2"/>
              <a:buChar char="§"/>
            </a:pPr>
            <a:endParaRPr lang="en-US" sz="3200" dirty="0">
              <a:solidFill>
                <a:schemeClr val="bg1"/>
              </a:solidFill>
              <a:cs typeface="Arial" pitchFamily="34" charset="0"/>
            </a:endParaRPr>
          </a:p>
          <a:p>
            <a:pPr marL="457200" indent="-457200">
              <a:buClr>
                <a:schemeClr val="accent5">
                  <a:lumMod val="75000"/>
                </a:schemeClr>
              </a:buClr>
              <a:buFont typeface="Wingdings" panose="05000000000000000000" pitchFamily="2" charset="2"/>
              <a:buChar char="§"/>
            </a:pPr>
            <a:r>
              <a:rPr lang="en-US" sz="3200" dirty="0">
                <a:solidFill>
                  <a:schemeClr val="bg1"/>
                </a:solidFill>
                <a:cs typeface="Arial" pitchFamily="34" charset="0"/>
              </a:rPr>
              <a:t>We opted to use dataset of China that we were able to find. </a:t>
            </a:r>
            <a:endParaRPr lang="x-none" sz="3200" dirty="0">
              <a:solidFill>
                <a:schemeClr val="bg1"/>
              </a:solidFill>
              <a:cs typeface="Arial" pitchFamily="34" charset="0"/>
            </a:endParaRPr>
          </a:p>
        </p:txBody>
      </p:sp>
      <p:sp>
        <p:nvSpPr>
          <p:cNvPr id="2" name="Text Placeholder 1">
            <a:extLst>
              <a:ext uri="{FF2B5EF4-FFF2-40B4-BE49-F238E27FC236}">
                <a16:creationId xmlns:a16="http://schemas.microsoft.com/office/drawing/2014/main" id="{837BD3F6-3D7C-417C-ACEB-0D4530213BB5}"/>
              </a:ext>
            </a:extLst>
          </p:cNvPr>
          <p:cNvSpPr>
            <a:spLocks noGrp="1"/>
          </p:cNvSpPr>
          <p:nvPr>
            <p:ph type="body" sz="quarter" idx="10"/>
          </p:nvPr>
        </p:nvSpPr>
        <p:spPr/>
        <p:txBody>
          <a:bodyPr/>
          <a:lstStyle/>
          <a:p>
            <a:r>
              <a:rPr lang="en-US" dirty="0"/>
              <a:t>Dataset</a:t>
            </a:r>
          </a:p>
        </p:txBody>
      </p:sp>
    </p:spTree>
    <p:extLst>
      <p:ext uri="{BB962C8B-B14F-4D97-AF65-F5344CB8AC3E}">
        <p14:creationId xmlns:p14="http://schemas.microsoft.com/office/powerpoint/2010/main" val="2501768878"/>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F81C64-7D6F-4F3F-860E-7D1EC1C04D28}"/>
              </a:ext>
            </a:extLst>
          </p:cNvPr>
          <p:cNvSpPr/>
          <p:nvPr/>
        </p:nvSpPr>
        <p:spPr>
          <a:xfrm>
            <a:off x="1126435" y="1063756"/>
            <a:ext cx="10482469" cy="525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accent5">
                  <a:lumMod val="75000"/>
                </a:schemeClr>
              </a:buClr>
              <a:buFont typeface="Wingdings" panose="05000000000000000000" pitchFamily="2" charset="2"/>
              <a:buChar char="§"/>
            </a:pPr>
            <a:r>
              <a:rPr lang="en-US" sz="3200" dirty="0"/>
              <a:t>Data annotation is the task of labelling any type of data : images, audio, text, video, …</a:t>
            </a:r>
          </a:p>
          <a:p>
            <a:pPr>
              <a:buClr>
                <a:schemeClr val="accent5">
                  <a:lumMod val="75000"/>
                </a:schemeClr>
              </a:buClr>
            </a:pPr>
            <a:endParaRPr lang="en-US" sz="3200" dirty="0"/>
          </a:p>
          <a:p>
            <a:pPr marL="457200" indent="-457200">
              <a:buClr>
                <a:schemeClr val="accent5">
                  <a:lumMod val="75000"/>
                </a:schemeClr>
              </a:buClr>
              <a:buFont typeface="Wingdings" panose="05000000000000000000" pitchFamily="2" charset="2"/>
              <a:buChar char="§"/>
            </a:pPr>
            <a:r>
              <a:rPr lang="en-US" sz="3200" dirty="0"/>
              <a:t>We  will do it manually.</a:t>
            </a:r>
          </a:p>
          <a:p>
            <a:br>
              <a:rPr lang="en-US" sz="3200" dirty="0"/>
            </a:br>
            <a:endParaRPr lang="en-US" sz="3200" dirty="0"/>
          </a:p>
          <a:p>
            <a:pPr marL="457200" indent="-457200">
              <a:buClr>
                <a:schemeClr val="accent5">
                  <a:lumMod val="75000"/>
                </a:schemeClr>
              </a:buClr>
              <a:buFont typeface="Wingdings" panose="05000000000000000000" pitchFamily="2" charset="2"/>
              <a:buChar char="§"/>
            </a:pPr>
            <a:endParaRPr lang="x-none" sz="3200" dirty="0">
              <a:solidFill>
                <a:schemeClr val="bg1"/>
              </a:solidFill>
              <a:cs typeface="Arial" pitchFamily="34" charset="0"/>
            </a:endParaRPr>
          </a:p>
        </p:txBody>
      </p:sp>
      <p:sp>
        <p:nvSpPr>
          <p:cNvPr id="2" name="Text Placeholder 1">
            <a:extLst>
              <a:ext uri="{FF2B5EF4-FFF2-40B4-BE49-F238E27FC236}">
                <a16:creationId xmlns:a16="http://schemas.microsoft.com/office/drawing/2014/main" id="{837BD3F6-3D7C-417C-ACEB-0D4530213BB5}"/>
              </a:ext>
            </a:extLst>
          </p:cNvPr>
          <p:cNvSpPr>
            <a:spLocks noGrp="1"/>
          </p:cNvSpPr>
          <p:nvPr>
            <p:ph type="body" sz="quarter" idx="10"/>
          </p:nvPr>
        </p:nvSpPr>
        <p:spPr/>
        <p:txBody>
          <a:bodyPr/>
          <a:lstStyle/>
          <a:p>
            <a:r>
              <a:rPr lang="en-US" dirty="0"/>
              <a:t>Dataset Labelling</a:t>
            </a:r>
          </a:p>
        </p:txBody>
      </p:sp>
    </p:spTree>
    <p:extLst>
      <p:ext uri="{BB962C8B-B14F-4D97-AF65-F5344CB8AC3E}">
        <p14:creationId xmlns:p14="http://schemas.microsoft.com/office/powerpoint/2010/main" val="413909140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F81C64-7D6F-4F3F-860E-7D1EC1C04D28}"/>
              </a:ext>
            </a:extLst>
          </p:cNvPr>
          <p:cNvSpPr/>
          <p:nvPr/>
        </p:nvSpPr>
        <p:spPr>
          <a:xfrm>
            <a:off x="1126435" y="1063756"/>
            <a:ext cx="10482469" cy="525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accent5">
                  <a:lumMod val="50000"/>
                </a:schemeClr>
              </a:buClr>
              <a:buFont typeface="Wingdings" panose="05000000000000000000" pitchFamily="2" charset="2"/>
              <a:buChar char="§"/>
            </a:pPr>
            <a:r>
              <a:rPr lang="en-US" sz="3200" dirty="0"/>
              <a:t>Either Machine Learning Models or </a:t>
            </a:r>
            <a:r>
              <a:rPr lang="en-US" sz="3200" dirty="0">
                <a:hlinkClick r:id="" action="ppaction://noaction"/>
              </a:rPr>
              <a:t>Deep Learning</a:t>
            </a:r>
            <a:r>
              <a:rPr lang="en-US" sz="3200" dirty="0">
                <a:hlinkClick r:id="" action="ppaction://noaction"/>
              </a:rPr>
              <a:t> </a:t>
            </a:r>
            <a:r>
              <a:rPr lang="en-US" sz="3200" dirty="0"/>
              <a:t>Techniques</a:t>
            </a:r>
          </a:p>
          <a:p>
            <a:pPr>
              <a:buClr>
                <a:schemeClr val="accent5">
                  <a:lumMod val="50000"/>
                </a:schemeClr>
              </a:buClr>
            </a:pPr>
            <a:endParaRPr lang="en-US" sz="3200" dirty="0"/>
          </a:p>
          <a:p>
            <a:pPr marL="457200" indent="-457200">
              <a:buClr>
                <a:schemeClr val="accent5">
                  <a:lumMod val="50000"/>
                </a:schemeClr>
              </a:buClr>
              <a:buFont typeface="Wingdings" panose="05000000000000000000" pitchFamily="2" charset="2"/>
              <a:buChar char="§"/>
            </a:pPr>
            <a:r>
              <a:rPr lang="en-US" sz="3200" dirty="0"/>
              <a:t>Extract features from Images or Feed Image Directly</a:t>
            </a:r>
          </a:p>
          <a:p>
            <a:pPr marL="457200" indent="-457200">
              <a:buClr>
                <a:schemeClr val="accent5">
                  <a:lumMod val="50000"/>
                </a:schemeClr>
              </a:buClr>
              <a:buFont typeface="Wingdings" panose="05000000000000000000" pitchFamily="2" charset="2"/>
              <a:buChar char="§"/>
            </a:pPr>
            <a:endParaRPr lang="en-US" sz="3200" dirty="0"/>
          </a:p>
          <a:p>
            <a:pPr marL="457200" indent="-457200">
              <a:buClr>
                <a:schemeClr val="accent5">
                  <a:lumMod val="50000"/>
                </a:schemeClr>
              </a:buClr>
              <a:buFont typeface="Wingdings" panose="05000000000000000000" pitchFamily="2" charset="2"/>
              <a:buChar char="§"/>
            </a:pPr>
            <a:r>
              <a:rPr lang="en-US" sz="3200" dirty="0">
                <a:hlinkClick r:id="rId2" action="ppaction://hlinksldjump"/>
              </a:rPr>
              <a:t>Regression</a:t>
            </a:r>
            <a:r>
              <a:rPr lang="en-US" sz="3200" dirty="0"/>
              <a:t> vs VGG16</a:t>
            </a:r>
          </a:p>
          <a:p>
            <a:pPr marL="457200" indent="-457200">
              <a:buClr>
                <a:schemeClr val="accent5">
                  <a:lumMod val="50000"/>
                </a:schemeClr>
              </a:buClr>
              <a:buFont typeface="Wingdings" panose="05000000000000000000" pitchFamily="2" charset="2"/>
              <a:buChar char="§"/>
            </a:pPr>
            <a:endParaRPr lang="en-US" sz="3200" dirty="0"/>
          </a:p>
          <a:p>
            <a:pPr marL="457200" indent="-457200">
              <a:buClr>
                <a:schemeClr val="accent5">
                  <a:lumMod val="50000"/>
                </a:schemeClr>
              </a:buClr>
              <a:buFont typeface="Wingdings" panose="05000000000000000000" pitchFamily="2" charset="2"/>
              <a:buChar char="§"/>
            </a:pPr>
            <a:r>
              <a:rPr lang="en-US" sz="3200" dirty="0">
                <a:hlinkClick r:id="rId3" action="ppaction://hlinksldjump"/>
              </a:rPr>
              <a:t>VGG16+LSTM or VGG16+Random Forest</a:t>
            </a:r>
            <a:endParaRPr lang="x-none" sz="3200" dirty="0"/>
          </a:p>
          <a:p>
            <a:pPr marL="457200" indent="-457200">
              <a:buClr>
                <a:schemeClr val="accent5">
                  <a:lumMod val="75000"/>
                </a:schemeClr>
              </a:buClr>
              <a:buFont typeface="Wingdings" panose="05000000000000000000" pitchFamily="2" charset="2"/>
              <a:buChar char="§"/>
            </a:pPr>
            <a:endParaRPr lang="x-none" sz="3200" dirty="0">
              <a:solidFill>
                <a:schemeClr val="bg1"/>
              </a:solidFill>
              <a:cs typeface="Arial" pitchFamily="34" charset="0"/>
            </a:endParaRPr>
          </a:p>
        </p:txBody>
      </p:sp>
      <p:sp>
        <p:nvSpPr>
          <p:cNvPr id="2" name="Text Placeholder 1">
            <a:extLst>
              <a:ext uri="{FF2B5EF4-FFF2-40B4-BE49-F238E27FC236}">
                <a16:creationId xmlns:a16="http://schemas.microsoft.com/office/drawing/2014/main" id="{837BD3F6-3D7C-417C-ACEB-0D4530213BB5}"/>
              </a:ext>
            </a:extLst>
          </p:cNvPr>
          <p:cNvSpPr>
            <a:spLocks noGrp="1"/>
          </p:cNvSpPr>
          <p:nvPr>
            <p:ph type="body" sz="quarter" idx="10"/>
          </p:nvPr>
        </p:nvSpPr>
        <p:spPr/>
        <p:txBody>
          <a:bodyPr/>
          <a:lstStyle/>
          <a:p>
            <a:r>
              <a:rPr lang="en-US" dirty="0"/>
              <a:t>Selection Of Technique</a:t>
            </a:r>
          </a:p>
        </p:txBody>
      </p:sp>
    </p:spTree>
    <p:extLst>
      <p:ext uri="{BB962C8B-B14F-4D97-AF65-F5344CB8AC3E}">
        <p14:creationId xmlns:p14="http://schemas.microsoft.com/office/powerpoint/2010/main" val="392778406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F81C64-7D6F-4F3F-860E-7D1EC1C04D28}"/>
              </a:ext>
            </a:extLst>
          </p:cNvPr>
          <p:cNvSpPr/>
          <p:nvPr/>
        </p:nvSpPr>
        <p:spPr>
          <a:xfrm>
            <a:off x="1126435" y="1063756"/>
            <a:ext cx="10482469" cy="525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sz="3200" dirty="0"/>
              <a:t>Extracts prominent features from the image automatically.</a:t>
            </a:r>
          </a:p>
          <a:p>
            <a:pPr marL="285750" indent="-285750">
              <a:buFont typeface="Wingdings" panose="05000000000000000000" pitchFamily="2" charset="2"/>
              <a:buChar char="§"/>
            </a:pPr>
            <a:endParaRPr lang="en-US" sz="3200" dirty="0"/>
          </a:p>
          <a:p>
            <a:pPr marL="285750" indent="-285750">
              <a:buFont typeface="Wingdings" panose="05000000000000000000" pitchFamily="2" charset="2"/>
              <a:buChar char="§"/>
            </a:pPr>
            <a:r>
              <a:rPr lang="en-US" sz="3200" dirty="0"/>
              <a:t>VGG16 is priorly trained on ImageNet dataset which makes it prone for the classification task</a:t>
            </a:r>
          </a:p>
          <a:p>
            <a:pPr marL="285750" indent="-285750">
              <a:buFont typeface="Wingdings" panose="05000000000000000000" pitchFamily="2" charset="2"/>
              <a:buChar char="§"/>
            </a:pPr>
            <a:endParaRPr lang="en-US" sz="3200" dirty="0"/>
          </a:p>
          <a:p>
            <a:pPr marL="285750" indent="-285750">
              <a:buFont typeface="Wingdings" panose="05000000000000000000" pitchFamily="2" charset="2"/>
              <a:buChar char="§"/>
            </a:pPr>
            <a:r>
              <a:rPr lang="en-US" sz="3200" dirty="0"/>
              <a:t>This architecture is flexible and works well on the image Dataset</a:t>
            </a:r>
          </a:p>
          <a:p>
            <a:pPr>
              <a:buClr>
                <a:schemeClr val="accent5">
                  <a:lumMod val="50000"/>
                </a:schemeClr>
              </a:buClr>
            </a:pPr>
            <a:endParaRPr lang="x-none" sz="3200" dirty="0">
              <a:solidFill>
                <a:schemeClr val="bg1"/>
              </a:solidFill>
              <a:cs typeface="Arial" pitchFamily="34" charset="0"/>
            </a:endParaRPr>
          </a:p>
        </p:txBody>
      </p:sp>
      <p:sp>
        <p:nvSpPr>
          <p:cNvPr id="2" name="Text Placeholder 1">
            <a:extLst>
              <a:ext uri="{FF2B5EF4-FFF2-40B4-BE49-F238E27FC236}">
                <a16:creationId xmlns:a16="http://schemas.microsoft.com/office/drawing/2014/main" id="{837BD3F6-3D7C-417C-ACEB-0D4530213BB5}"/>
              </a:ext>
            </a:extLst>
          </p:cNvPr>
          <p:cNvSpPr>
            <a:spLocks noGrp="1"/>
          </p:cNvSpPr>
          <p:nvPr>
            <p:ph type="body" sz="quarter" idx="10"/>
          </p:nvPr>
        </p:nvSpPr>
        <p:spPr/>
        <p:txBody>
          <a:bodyPr/>
          <a:lstStyle/>
          <a:p>
            <a:r>
              <a:rPr lang="en-US" dirty="0"/>
              <a:t>Why we Select VGG16</a:t>
            </a:r>
          </a:p>
        </p:txBody>
      </p:sp>
    </p:spTree>
    <p:extLst>
      <p:ext uri="{BB962C8B-B14F-4D97-AF65-F5344CB8AC3E}">
        <p14:creationId xmlns:p14="http://schemas.microsoft.com/office/powerpoint/2010/main" val="350433230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F81C64-7D6F-4F3F-860E-7D1EC1C04D28}"/>
              </a:ext>
            </a:extLst>
          </p:cNvPr>
          <p:cNvSpPr/>
          <p:nvPr/>
        </p:nvSpPr>
        <p:spPr>
          <a:xfrm>
            <a:off x="1126435" y="1063756"/>
            <a:ext cx="10482469" cy="525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accent5">
                  <a:lumMod val="50000"/>
                </a:schemeClr>
              </a:buClr>
              <a:buFont typeface="Wingdings" panose="05000000000000000000" pitchFamily="2" charset="2"/>
              <a:buChar char="§"/>
            </a:pPr>
            <a:r>
              <a:rPr lang="en-US" sz="3200" dirty="0"/>
              <a:t>Convert Keras Model to TensorFlow and embed model into android</a:t>
            </a:r>
          </a:p>
          <a:p>
            <a:pPr marL="457200" indent="-457200">
              <a:buClr>
                <a:schemeClr val="accent5">
                  <a:lumMod val="50000"/>
                </a:schemeClr>
              </a:buClr>
              <a:buFont typeface="Wingdings" panose="05000000000000000000" pitchFamily="2" charset="2"/>
              <a:buChar char="§"/>
            </a:pPr>
            <a:endParaRPr lang="en-US" sz="3200" dirty="0"/>
          </a:p>
          <a:p>
            <a:pPr algn="ctr">
              <a:buClr>
                <a:schemeClr val="accent5">
                  <a:lumMod val="50000"/>
                </a:schemeClr>
              </a:buClr>
            </a:pPr>
            <a:r>
              <a:rPr lang="en-US" sz="3200" dirty="0"/>
              <a:t>OR</a:t>
            </a:r>
          </a:p>
          <a:p>
            <a:pPr>
              <a:buClr>
                <a:schemeClr val="accent5">
                  <a:lumMod val="50000"/>
                </a:schemeClr>
              </a:buClr>
            </a:pPr>
            <a:endParaRPr lang="en-US" sz="3200" dirty="0"/>
          </a:p>
          <a:p>
            <a:pPr marL="457200" indent="-457200">
              <a:buClr>
                <a:schemeClr val="accent5">
                  <a:lumMod val="50000"/>
                </a:schemeClr>
              </a:buClr>
              <a:buFont typeface="Wingdings" panose="05000000000000000000" pitchFamily="2" charset="2"/>
              <a:buChar char="§"/>
            </a:pPr>
            <a:r>
              <a:rPr lang="en-US" sz="3200" dirty="0"/>
              <a:t>Use Flask as backend</a:t>
            </a:r>
          </a:p>
          <a:p>
            <a:pPr marL="285750" indent="-285750">
              <a:buFont typeface="Wingdings" panose="05000000000000000000" pitchFamily="2" charset="2"/>
              <a:buChar char="§"/>
            </a:pPr>
            <a:endParaRPr lang="x-none" sz="3200" dirty="0">
              <a:solidFill>
                <a:schemeClr val="bg1"/>
              </a:solidFill>
              <a:cs typeface="Arial" pitchFamily="34" charset="0"/>
            </a:endParaRPr>
          </a:p>
        </p:txBody>
      </p:sp>
      <p:sp>
        <p:nvSpPr>
          <p:cNvPr id="2" name="Text Placeholder 1">
            <a:extLst>
              <a:ext uri="{FF2B5EF4-FFF2-40B4-BE49-F238E27FC236}">
                <a16:creationId xmlns:a16="http://schemas.microsoft.com/office/drawing/2014/main" id="{837BD3F6-3D7C-417C-ACEB-0D4530213BB5}"/>
              </a:ext>
            </a:extLst>
          </p:cNvPr>
          <p:cNvSpPr>
            <a:spLocks noGrp="1"/>
          </p:cNvSpPr>
          <p:nvPr>
            <p:ph type="body" sz="quarter" idx="10"/>
          </p:nvPr>
        </p:nvSpPr>
        <p:spPr/>
        <p:txBody>
          <a:bodyPr/>
          <a:lstStyle/>
          <a:p>
            <a:r>
              <a:rPr lang="en-US" dirty="0"/>
              <a:t>Deployment In Android</a:t>
            </a:r>
          </a:p>
        </p:txBody>
      </p:sp>
    </p:spTree>
    <p:extLst>
      <p:ext uri="{BB962C8B-B14F-4D97-AF65-F5344CB8AC3E}">
        <p14:creationId xmlns:p14="http://schemas.microsoft.com/office/powerpoint/2010/main" val="56491702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B3ACD-39D6-4B07-B165-F979837486AA}"/>
              </a:ext>
            </a:extLst>
          </p:cNvPr>
          <p:cNvSpPr>
            <a:spLocks noGrp="1"/>
          </p:cNvSpPr>
          <p:nvPr>
            <p:ph type="body" sz="quarter" idx="10"/>
          </p:nvPr>
        </p:nvSpPr>
        <p:spPr/>
        <p:txBody>
          <a:bodyPr/>
          <a:lstStyle/>
          <a:p>
            <a:r>
              <a:rPr lang="en-US" dirty="0"/>
              <a:t>Our Team Style</a:t>
            </a:r>
          </a:p>
        </p:txBody>
      </p:sp>
      <p:grpSp>
        <p:nvGrpSpPr>
          <p:cNvPr id="11" name="Group 42">
            <a:extLst>
              <a:ext uri="{FF2B5EF4-FFF2-40B4-BE49-F238E27FC236}">
                <a16:creationId xmlns:a16="http://schemas.microsoft.com/office/drawing/2014/main" id="{C44C75A3-E8D3-42D1-B1BA-815D325B7CFD}"/>
              </a:ext>
            </a:extLst>
          </p:cNvPr>
          <p:cNvGrpSpPr/>
          <p:nvPr/>
        </p:nvGrpSpPr>
        <p:grpSpPr>
          <a:xfrm>
            <a:off x="1221995" y="4238912"/>
            <a:ext cx="1831216" cy="1944216"/>
            <a:chOff x="395536" y="4077072"/>
            <a:chExt cx="1831216" cy="1944216"/>
          </a:xfrm>
        </p:grpSpPr>
        <p:sp>
          <p:nvSpPr>
            <p:cNvPr id="12" name="Text Placeholder 18">
              <a:extLst>
                <a:ext uri="{FF2B5EF4-FFF2-40B4-BE49-F238E27FC236}">
                  <a16:creationId xmlns:a16="http://schemas.microsoft.com/office/drawing/2014/main" id="{470CC0BC-386B-4991-B5A6-D11E512FC0C0}"/>
                </a:ext>
              </a:extLst>
            </p:cNvPr>
            <p:cNvSpPr txBox="1">
              <a:spLocks/>
            </p:cNvSpPr>
            <p:nvPr/>
          </p:nvSpPr>
          <p:spPr>
            <a:xfrm>
              <a:off x="395536" y="4410301"/>
              <a:ext cx="1682435"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b="1" dirty="0">
                  <a:solidFill>
                    <a:schemeClr val="bg1"/>
                  </a:solidFill>
                </a:rPr>
                <a:t>Group Leader</a:t>
              </a:r>
            </a:p>
          </p:txBody>
        </p:sp>
        <p:sp>
          <p:nvSpPr>
            <p:cNvPr id="13" name="TextBox 12">
              <a:extLst>
                <a:ext uri="{FF2B5EF4-FFF2-40B4-BE49-F238E27FC236}">
                  <a16:creationId xmlns:a16="http://schemas.microsoft.com/office/drawing/2014/main" id="{8C501271-C3A9-4DA2-A1E0-85258AC7AA9C}"/>
                </a:ext>
              </a:extLst>
            </p:cNvPr>
            <p:cNvSpPr txBox="1"/>
            <p:nvPr/>
          </p:nvSpPr>
          <p:spPr>
            <a:xfrm>
              <a:off x="395536" y="4726604"/>
              <a:ext cx="1682435" cy="830997"/>
            </a:xfrm>
            <a:prstGeom prst="rect">
              <a:avLst/>
            </a:prstGeom>
            <a:noFill/>
          </p:spPr>
          <p:txBody>
            <a:bodyPr wrap="square" rtlCol="0">
              <a:spAutoFit/>
            </a:bodyPr>
            <a:lstStyle/>
            <a:p>
              <a:pPr algn="ctr"/>
              <a:r>
                <a:rPr lang="en-US" sz="1200" dirty="0">
                  <a:solidFill>
                    <a:schemeClr val="bg1"/>
                  </a:solidFill>
                  <a:cs typeface="Arial" pitchFamily="34" charset="0"/>
                </a:rPr>
                <a:t>AI Enthusiast</a:t>
              </a:r>
            </a:p>
            <a:p>
              <a:pPr algn="ctr"/>
              <a:r>
                <a:rPr lang="en-US" altLang="ko-KR" sz="1200" dirty="0">
                  <a:solidFill>
                    <a:schemeClr val="bg1"/>
                  </a:solidFill>
                  <a:cs typeface="Arial" pitchFamily="34" charset="0"/>
                </a:rPr>
                <a:t>Seeking Career in ML ,Computer Vision and Flutter Developer</a:t>
              </a:r>
              <a:endParaRPr lang="ko-KR" altLang="en-US" sz="1200" dirty="0">
                <a:solidFill>
                  <a:schemeClr val="bg1"/>
                </a:solidFill>
                <a:cs typeface="Arial" pitchFamily="34" charset="0"/>
              </a:endParaRPr>
            </a:p>
          </p:txBody>
        </p:sp>
        <p:grpSp>
          <p:nvGrpSpPr>
            <p:cNvPr id="14" name="Group 16">
              <a:extLst>
                <a:ext uri="{FF2B5EF4-FFF2-40B4-BE49-F238E27FC236}">
                  <a16:creationId xmlns:a16="http://schemas.microsoft.com/office/drawing/2014/main" id="{775F803B-AFFE-4FF0-B751-42D9E6A7B18C}"/>
                </a:ext>
              </a:extLst>
            </p:cNvPr>
            <p:cNvGrpSpPr/>
            <p:nvPr/>
          </p:nvGrpSpPr>
          <p:grpSpPr>
            <a:xfrm>
              <a:off x="699603" y="5712163"/>
              <a:ext cx="1074300" cy="309125"/>
              <a:chOff x="3130166" y="5667342"/>
              <a:chExt cx="1254837" cy="361074"/>
            </a:xfrm>
            <a:solidFill>
              <a:schemeClr val="bg1"/>
            </a:solidFill>
          </p:grpSpPr>
          <p:sp>
            <p:nvSpPr>
              <p:cNvPr id="16" name="Rounded Rectangle 3">
                <a:extLst>
                  <a:ext uri="{FF2B5EF4-FFF2-40B4-BE49-F238E27FC236}">
                    <a16:creationId xmlns:a16="http://schemas.microsoft.com/office/drawing/2014/main" id="{CFC8FD03-32B7-4BCD-9EB0-17B31A00C2B9}"/>
                  </a:ext>
                </a:extLst>
              </p:cNvPr>
              <p:cNvSpPr/>
              <p:nvPr/>
            </p:nvSpPr>
            <p:spPr>
              <a:xfrm>
                <a:off x="4023929" y="5667342"/>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17" name="Rounded Rectangle 39">
                <a:hlinkClick r:id="rId2" tooltip="Contact me"/>
                <a:extLst>
                  <a:ext uri="{FF2B5EF4-FFF2-40B4-BE49-F238E27FC236}">
                    <a16:creationId xmlns:a16="http://schemas.microsoft.com/office/drawing/2014/main" id="{999BE79E-BBF5-4BE3-97C8-72595318B9FF}"/>
                  </a:ext>
                </a:extLst>
              </p:cNvPr>
              <p:cNvSpPr/>
              <p:nvPr/>
            </p:nvSpPr>
            <p:spPr>
              <a:xfrm>
                <a:off x="3130166" y="5667342"/>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bg1"/>
                  </a:solidFill>
                </a:endParaRPr>
              </a:p>
            </p:txBody>
          </p:sp>
          <p:sp>
            <p:nvSpPr>
              <p:cNvPr id="18" name="Rounded Rectangle 2">
                <a:hlinkClick r:id="rId3" tooltip="Follow me"/>
                <a:extLst>
                  <a:ext uri="{FF2B5EF4-FFF2-40B4-BE49-F238E27FC236}">
                    <a16:creationId xmlns:a16="http://schemas.microsoft.com/office/drawing/2014/main" id="{9E4F55B0-1D73-44C4-982C-51BE5B449C11}"/>
                  </a:ext>
                </a:extLst>
              </p:cNvPr>
              <p:cNvSpPr/>
              <p:nvPr/>
            </p:nvSpPr>
            <p:spPr>
              <a:xfrm>
                <a:off x="3577047" y="5667342"/>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grpSp>
        <p:sp>
          <p:nvSpPr>
            <p:cNvPr id="15" name="Text Placeholder 17">
              <a:extLst>
                <a:ext uri="{FF2B5EF4-FFF2-40B4-BE49-F238E27FC236}">
                  <a16:creationId xmlns:a16="http://schemas.microsoft.com/office/drawing/2014/main" id="{9C23467D-B959-4E0A-9916-F710E89F4E53}"/>
                </a:ext>
              </a:extLst>
            </p:cNvPr>
            <p:cNvSpPr txBox="1">
              <a:spLocks/>
            </p:cNvSpPr>
            <p:nvPr/>
          </p:nvSpPr>
          <p:spPr>
            <a:xfrm>
              <a:off x="463716" y="4077072"/>
              <a:ext cx="1763036"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b="1" dirty="0">
                  <a:solidFill>
                    <a:schemeClr val="bg1"/>
                  </a:solidFill>
                  <a:cs typeface="Arial" pitchFamily="34" charset="0"/>
                </a:rPr>
                <a:t>WAQAS AHMAD</a:t>
              </a:r>
            </a:p>
          </p:txBody>
        </p:sp>
      </p:grpSp>
      <p:grpSp>
        <p:nvGrpSpPr>
          <p:cNvPr id="19" name="Group 43">
            <a:extLst>
              <a:ext uri="{FF2B5EF4-FFF2-40B4-BE49-F238E27FC236}">
                <a16:creationId xmlns:a16="http://schemas.microsoft.com/office/drawing/2014/main" id="{B4FFCA01-4B63-4E76-A52D-C4DDE277D2DE}"/>
              </a:ext>
            </a:extLst>
          </p:cNvPr>
          <p:cNvGrpSpPr/>
          <p:nvPr/>
        </p:nvGrpSpPr>
        <p:grpSpPr>
          <a:xfrm>
            <a:off x="3911039" y="4238912"/>
            <a:ext cx="1682435" cy="1944216"/>
            <a:chOff x="2555976" y="4077072"/>
            <a:chExt cx="1682435" cy="1944216"/>
          </a:xfrm>
        </p:grpSpPr>
        <p:sp>
          <p:nvSpPr>
            <p:cNvPr id="20" name="Text Placeholder 18">
              <a:extLst>
                <a:ext uri="{FF2B5EF4-FFF2-40B4-BE49-F238E27FC236}">
                  <a16:creationId xmlns:a16="http://schemas.microsoft.com/office/drawing/2014/main" id="{8B885DD9-6F19-4665-B96D-6C36CA278D84}"/>
                </a:ext>
              </a:extLst>
            </p:cNvPr>
            <p:cNvSpPr txBox="1">
              <a:spLocks/>
            </p:cNvSpPr>
            <p:nvPr/>
          </p:nvSpPr>
          <p:spPr>
            <a:xfrm>
              <a:off x="2555976" y="4410301"/>
              <a:ext cx="1682435"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b="1" dirty="0">
                  <a:solidFill>
                    <a:schemeClr val="bg1"/>
                  </a:solidFill>
                </a:rPr>
                <a:t>Group Member</a:t>
              </a:r>
            </a:p>
          </p:txBody>
        </p:sp>
        <p:sp>
          <p:nvSpPr>
            <p:cNvPr id="21" name="TextBox 20">
              <a:extLst>
                <a:ext uri="{FF2B5EF4-FFF2-40B4-BE49-F238E27FC236}">
                  <a16:creationId xmlns:a16="http://schemas.microsoft.com/office/drawing/2014/main" id="{7BCDFDC8-3FBE-4882-8F0F-DCBC1D288C5C}"/>
                </a:ext>
              </a:extLst>
            </p:cNvPr>
            <p:cNvSpPr txBox="1"/>
            <p:nvPr/>
          </p:nvSpPr>
          <p:spPr>
            <a:xfrm>
              <a:off x="2555976" y="4726604"/>
              <a:ext cx="1682435" cy="830997"/>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a:t>
              </a:r>
              <a:endParaRPr lang="ko-KR" altLang="en-US" sz="1200" dirty="0">
                <a:solidFill>
                  <a:schemeClr val="bg1"/>
                </a:solidFill>
                <a:cs typeface="Arial" pitchFamily="34" charset="0"/>
              </a:endParaRPr>
            </a:p>
          </p:txBody>
        </p:sp>
        <p:grpSp>
          <p:nvGrpSpPr>
            <p:cNvPr id="22" name="Group 22">
              <a:extLst>
                <a:ext uri="{FF2B5EF4-FFF2-40B4-BE49-F238E27FC236}">
                  <a16:creationId xmlns:a16="http://schemas.microsoft.com/office/drawing/2014/main" id="{6307DDA7-680F-4D5F-BC89-CD38CA974EB1}"/>
                </a:ext>
              </a:extLst>
            </p:cNvPr>
            <p:cNvGrpSpPr/>
            <p:nvPr/>
          </p:nvGrpSpPr>
          <p:grpSpPr>
            <a:xfrm>
              <a:off x="2860043" y="5712163"/>
              <a:ext cx="1074300" cy="309125"/>
              <a:chOff x="3130166" y="5667342"/>
              <a:chExt cx="1254837" cy="361074"/>
            </a:xfrm>
            <a:solidFill>
              <a:schemeClr val="bg1"/>
            </a:solidFill>
          </p:grpSpPr>
          <p:sp>
            <p:nvSpPr>
              <p:cNvPr id="24" name="Rounded Rectangle 3">
                <a:extLst>
                  <a:ext uri="{FF2B5EF4-FFF2-40B4-BE49-F238E27FC236}">
                    <a16:creationId xmlns:a16="http://schemas.microsoft.com/office/drawing/2014/main" id="{8E736912-5589-4BCE-B73F-886BA411A3D7}"/>
                  </a:ext>
                </a:extLst>
              </p:cNvPr>
              <p:cNvSpPr/>
              <p:nvPr/>
            </p:nvSpPr>
            <p:spPr>
              <a:xfrm>
                <a:off x="4023929" y="5667342"/>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25" name="Rounded Rectangle 39">
                <a:extLst>
                  <a:ext uri="{FF2B5EF4-FFF2-40B4-BE49-F238E27FC236}">
                    <a16:creationId xmlns:a16="http://schemas.microsoft.com/office/drawing/2014/main" id="{F549FC46-FF72-42EE-8B36-4C0F37E4FBB5}"/>
                  </a:ext>
                </a:extLst>
              </p:cNvPr>
              <p:cNvSpPr/>
              <p:nvPr/>
            </p:nvSpPr>
            <p:spPr>
              <a:xfrm>
                <a:off x="3130166" y="5667342"/>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bg1"/>
                  </a:solidFill>
                </a:endParaRPr>
              </a:p>
            </p:txBody>
          </p:sp>
          <p:sp>
            <p:nvSpPr>
              <p:cNvPr id="26" name="Rounded Rectangle 2">
                <a:extLst>
                  <a:ext uri="{FF2B5EF4-FFF2-40B4-BE49-F238E27FC236}">
                    <a16:creationId xmlns:a16="http://schemas.microsoft.com/office/drawing/2014/main" id="{541D75B6-F293-4CED-98A5-734E1A8C9EB0}"/>
                  </a:ext>
                </a:extLst>
              </p:cNvPr>
              <p:cNvSpPr/>
              <p:nvPr/>
            </p:nvSpPr>
            <p:spPr>
              <a:xfrm>
                <a:off x="3577047" y="5667342"/>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grpSp>
        <p:sp>
          <p:nvSpPr>
            <p:cNvPr id="23" name="Text Placeholder 17">
              <a:extLst>
                <a:ext uri="{FF2B5EF4-FFF2-40B4-BE49-F238E27FC236}">
                  <a16:creationId xmlns:a16="http://schemas.microsoft.com/office/drawing/2014/main" id="{9D46CAE1-B5BD-4E0A-A774-DC07A4949DBC}"/>
                </a:ext>
              </a:extLst>
            </p:cNvPr>
            <p:cNvSpPr txBox="1">
              <a:spLocks/>
            </p:cNvSpPr>
            <p:nvPr/>
          </p:nvSpPr>
          <p:spPr>
            <a:xfrm>
              <a:off x="2624156" y="4077072"/>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b="1" dirty="0">
                  <a:solidFill>
                    <a:schemeClr val="bg1"/>
                  </a:solidFill>
                  <a:cs typeface="Arial" pitchFamily="34" charset="0"/>
                </a:rPr>
                <a:t>Ali Hassan</a:t>
              </a:r>
            </a:p>
          </p:txBody>
        </p:sp>
      </p:grpSp>
      <p:grpSp>
        <p:nvGrpSpPr>
          <p:cNvPr id="27" name="Group 44">
            <a:extLst>
              <a:ext uri="{FF2B5EF4-FFF2-40B4-BE49-F238E27FC236}">
                <a16:creationId xmlns:a16="http://schemas.microsoft.com/office/drawing/2014/main" id="{BC66A7D8-CB96-4D02-B20E-78141FC17EC1}"/>
              </a:ext>
            </a:extLst>
          </p:cNvPr>
          <p:cNvGrpSpPr/>
          <p:nvPr/>
        </p:nvGrpSpPr>
        <p:grpSpPr>
          <a:xfrm>
            <a:off x="6600083" y="4238912"/>
            <a:ext cx="1682435" cy="1944216"/>
            <a:chOff x="4716416" y="4077072"/>
            <a:chExt cx="1682435" cy="1944216"/>
          </a:xfrm>
        </p:grpSpPr>
        <p:sp>
          <p:nvSpPr>
            <p:cNvPr id="28" name="Text Placeholder 18">
              <a:extLst>
                <a:ext uri="{FF2B5EF4-FFF2-40B4-BE49-F238E27FC236}">
                  <a16:creationId xmlns:a16="http://schemas.microsoft.com/office/drawing/2014/main" id="{B4FB6A5A-04F9-4B14-8205-CD2608D57756}"/>
                </a:ext>
              </a:extLst>
            </p:cNvPr>
            <p:cNvSpPr txBox="1">
              <a:spLocks/>
            </p:cNvSpPr>
            <p:nvPr/>
          </p:nvSpPr>
          <p:spPr>
            <a:xfrm>
              <a:off x="4716416" y="4410301"/>
              <a:ext cx="1682435"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bg1"/>
                  </a:solidFill>
                  <a:cs typeface="Arial" pitchFamily="34" charset="0"/>
                </a:rPr>
                <a:t>Group Member</a:t>
              </a:r>
            </a:p>
          </p:txBody>
        </p:sp>
        <p:sp>
          <p:nvSpPr>
            <p:cNvPr id="29" name="TextBox 28">
              <a:extLst>
                <a:ext uri="{FF2B5EF4-FFF2-40B4-BE49-F238E27FC236}">
                  <a16:creationId xmlns:a16="http://schemas.microsoft.com/office/drawing/2014/main" id="{DBE462B9-F270-4785-91FC-30DA033F7975}"/>
                </a:ext>
              </a:extLst>
            </p:cNvPr>
            <p:cNvSpPr txBox="1"/>
            <p:nvPr/>
          </p:nvSpPr>
          <p:spPr>
            <a:xfrm>
              <a:off x="4716416" y="4726604"/>
              <a:ext cx="1682435" cy="830997"/>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a:t>
              </a:r>
              <a:endParaRPr lang="ko-KR" altLang="en-US" sz="1200" dirty="0">
                <a:solidFill>
                  <a:schemeClr val="bg1"/>
                </a:solidFill>
                <a:cs typeface="Arial" pitchFamily="34" charset="0"/>
              </a:endParaRPr>
            </a:p>
          </p:txBody>
        </p:sp>
        <p:grpSp>
          <p:nvGrpSpPr>
            <p:cNvPr id="30" name="Group 28">
              <a:extLst>
                <a:ext uri="{FF2B5EF4-FFF2-40B4-BE49-F238E27FC236}">
                  <a16:creationId xmlns:a16="http://schemas.microsoft.com/office/drawing/2014/main" id="{A490D805-80F3-4D65-BB92-49F013020D96}"/>
                </a:ext>
              </a:extLst>
            </p:cNvPr>
            <p:cNvGrpSpPr/>
            <p:nvPr/>
          </p:nvGrpSpPr>
          <p:grpSpPr>
            <a:xfrm>
              <a:off x="5020483" y="5712163"/>
              <a:ext cx="1074300" cy="309125"/>
              <a:chOff x="3130166" y="5667342"/>
              <a:chExt cx="1254837" cy="361074"/>
            </a:xfrm>
            <a:solidFill>
              <a:schemeClr val="bg1"/>
            </a:solidFill>
          </p:grpSpPr>
          <p:sp>
            <p:nvSpPr>
              <p:cNvPr id="32" name="Rounded Rectangle 3">
                <a:extLst>
                  <a:ext uri="{FF2B5EF4-FFF2-40B4-BE49-F238E27FC236}">
                    <a16:creationId xmlns:a16="http://schemas.microsoft.com/office/drawing/2014/main" id="{4D7DDA13-7115-4720-9CEC-C9D63160C890}"/>
                  </a:ext>
                </a:extLst>
              </p:cNvPr>
              <p:cNvSpPr/>
              <p:nvPr/>
            </p:nvSpPr>
            <p:spPr>
              <a:xfrm>
                <a:off x="4023929" y="5667342"/>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33" name="Rounded Rectangle 39">
                <a:extLst>
                  <a:ext uri="{FF2B5EF4-FFF2-40B4-BE49-F238E27FC236}">
                    <a16:creationId xmlns:a16="http://schemas.microsoft.com/office/drawing/2014/main" id="{A4473015-86E6-4568-8658-153D52246789}"/>
                  </a:ext>
                </a:extLst>
              </p:cNvPr>
              <p:cNvSpPr/>
              <p:nvPr/>
            </p:nvSpPr>
            <p:spPr>
              <a:xfrm>
                <a:off x="3130166" y="5667342"/>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bg1"/>
                  </a:solidFill>
                </a:endParaRPr>
              </a:p>
            </p:txBody>
          </p:sp>
          <p:sp>
            <p:nvSpPr>
              <p:cNvPr id="34" name="Rounded Rectangle 2">
                <a:hlinkClick r:id="rId4" tooltip="Follow me"/>
                <a:extLst>
                  <a:ext uri="{FF2B5EF4-FFF2-40B4-BE49-F238E27FC236}">
                    <a16:creationId xmlns:a16="http://schemas.microsoft.com/office/drawing/2014/main" id="{6A507C1B-AD56-46B5-9129-A24CE0E7ED88}"/>
                  </a:ext>
                </a:extLst>
              </p:cNvPr>
              <p:cNvSpPr/>
              <p:nvPr/>
            </p:nvSpPr>
            <p:spPr>
              <a:xfrm>
                <a:off x="3577047" y="5667342"/>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grpSp>
        <p:sp>
          <p:nvSpPr>
            <p:cNvPr id="31" name="Text Placeholder 17">
              <a:extLst>
                <a:ext uri="{FF2B5EF4-FFF2-40B4-BE49-F238E27FC236}">
                  <a16:creationId xmlns:a16="http://schemas.microsoft.com/office/drawing/2014/main" id="{BCC5CD54-837A-4948-87F6-D643DE894912}"/>
                </a:ext>
              </a:extLst>
            </p:cNvPr>
            <p:cNvSpPr txBox="1">
              <a:spLocks/>
            </p:cNvSpPr>
            <p:nvPr/>
          </p:nvSpPr>
          <p:spPr>
            <a:xfrm>
              <a:off x="4784596" y="4077072"/>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b="1" dirty="0">
                  <a:solidFill>
                    <a:schemeClr val="bg1"/>
                  </a:solidFill>
                  <a:cs typeface="Arial" pitchFamily="34" charset="0"/>
                </a:rPr>
                <a:t>Hamza Sadiq</a:t>
              </a:r>
            </a:p>
          </p:txBody>
        </p:sp>
      </p:grpSp>
      <p:grpSp>
        <p:nvGrpSpPr>
          <p:cNvPr id="35" name="Group 45">
            <a:extLst>
              <a:ext uri="{FF2B5EF4-FFF2-40B4-BE49-F238E27FC236}">
                <a16:creationId xmlns:a16="http://schemas.microsoft.com/office/drawing/2014/main" id="{543689F1-4B23-4C54-A1AD-FA55DD435AB1}"/>
              </a:ext>
            </a:extLst>
          </p:cNvPr>
          <p:cNvGrpSpPr/>
          <p:nvPr/>
        </p:nvGrpSpPr>
        <p:grpSpPr>
          <a:xfrm>
            <a:off x="8956690" y="4238912"/>
            <a:ext cx="2347306" cy="1944216"/>
            <a:chOff x="6512355" y="4077072"/>
            <a:chExt cx="2347306" cy="1944216"/>
          </a:xfrm>
        </p:grpSpPr>
        <p:sp>
          <p:nvSpPr>
            <p:cNvPr id="36" name="Text Placeholder 18">
              <a:extLst>
                <a:ext uri="{FF2B5EF4-FFF2-40B4-BE49-F238E27FC236}">
                  <a16:creationId xmlns:a16="http://schemas.microsoft.com/office/drawing/2014/main" id="{06FD1883-0CA8-45BF-A22D-8DF2F30C2989}"/>
                </a:ext>
              </a:extLst>
            </p:cNvPr>
            <p:cNvSpPr txBox="1">
              <a:spLocks/>
            </p:cNvSpPr>
            <p:nvPr/>
          </p:nvSpPr>
          <p:spPr>
            <a:xfrm>
              <a:off x="6999354" y="4410301"/>
              <a:ext cx="1682435"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b="1" dirty="0">
                  <a:solidFill>
                    <a:schemeClr val="bg1"/>
                  </a:solidFill>
                </a:rPr>
                <a:t>Supervisor</a:t>
              </a:r>
            </a:p>
          </p:txBody>
        </p:sp>
        <p:sp>
          <p:nvSpPr>
            <p:cNvPr id="37" name="TextBox 36">
              <a:extLst>
                <a:ext uri="{FF2B5EF4-FFF2-40B4-BE49-F238E27FC236}">
                  <a16:creationId xmlns:a16="http://schemas.microsoft.com/office/drawing/2014/main" id="{4BAFDF49-0AAD-45E0-96BE-AEAEA6CE1C6E}"/>
                </a:ext>
              </a:extLst>
            </p:cNvPr>
            <p:cNvSpPr txBox="1"/>
            <p:nvPr/>
          </p:nvSpPr>
          <p:spPr>
            <a:xfrm>
              <a:off x="6999354" y="4726604"/>
              <a:ext cx="1682435" cy="646331"/>
            </a:xfrm>
            <a:prstGeom prst="rect">
              <a:avLst/>
            </a:prstGeom>
            <a:noFill/>
          </p:spPr>
          <p:txBody>
            <a:bodyPr wrap="square" rtlCol="0">
              <a:spAutoFit/>
            </a:bodyPr>
            <a:lstStyle/>
            <a:p>
              <a:pPr algn="ctr"/>
              <a:r>
                <a:rPr lang="en-US" sz="1200" dirty="0">
                  <a:solidFill>
                    <a:schemeClr val="bg1"/>
                  </a:solidFill>
                  <a:cs typeface="Arial" pitchFamily="34" charset="0"/>
                </a:rPr>
                <a:t>Assistant Professor &amp; Associate HOD of Computer Science,</a:t>
              </a:r>
              <a:endParaRPr lang="ko-KR" altLang="en-US" sz="1200" dirty="0">
                <a:solidFill>
                  <a:schemeClr val="bg1"/>
                </a:solidFill>
                <a:cs typeface="Arial" pitchFamily="34" charset="0"/>
              </a:endParaRPr>
            </a:p>
          </p:txBody>
        </p:sp>
        <p:grpSp>
          <p:nvGrpSpPr>
            <p:cNvPr id="38" name="Group 34">
              <a:extLst>
                <a:ext uri="{FF2B5EF4-FFF2-40B4-BE49-F238E27FC236}">
                  <a16:creationId xmlns:a16="http://schemas.microsoft.com/office/drawing/2014/main" id="{EAE10548-73FF-4490-8361-C39D39024BCD}"/>
                </a:ext>
              </a:extLst>
            </p:cNvPr>
            <p:cNvGrpSpPr/>
            <p:nvPr/>
          </p:nvGrpSpPr>
          <p:grpSpPr>
            <a:xfrm>
              <a:off x="7303421" y="5712163"/>
              <a:ext cx="1074300" cy="309125"/>
              <a:chOff x="3130166" y="5667342"/>
              <a:chExt cx="1254837" cy="361074"/>
            </a:xfrm>
            <a:solidFill>
              <a:schemeClr val="bg1"/>
            </a:solidFill>
          </p:grpSpPr>
          <p:sp>
            <p:nvSpPr>
              <p:cNvPr id="40" name="Rounded Rectangle 3">
                <a:extLst>
                  <a:ext uri="{FF2B5EF4-FFF2-40B4-BE49-F238E27FC236}">
                    <a16:creationId xmlns:a16="http://schemas.microsoft.com/office/drawing/2014/main" id="{AE0F6026-8D45-46A9-9DA6-3C25F02CF493}"/>
                  </a:ext>
                </a:extLst>
              </p:cNvPr>
              <p:cNvSpPr/>
              <p:nvPr/>
            </p:nvSpPr>
            <p:spPr>
              <a:xfrm>
                <a:off x="4023929" y="5667342"/>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41" name="Rounded Rectangle 39">
                <a:hlinkClick r:id="rId5" tooltip="Contact me"/>
                <a:extLst>
                  <a:ext uri="{FF2B5EF4-FFF2-40B4-BE49-F238E27FC236}">
                    <a16:creationId xmlns:a16="http://schemas.microsoft.com/office/drawing/2014/main" id="{AE799E28-CBF8-43A9-A5D2-A5E787D3C713}"/>
                  </a:ext>
                </a:extLst>
              </p:cNvPr>
              <p:cNvSpPr/>
              <p:nvPr/>
            </p:nvSpPr>
            <p:spPr>
              <a:xfrm>
                <a:off x="3130166" y="5667342"/>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bg1"/>
                  </a:solidFill>
                </a:endParaRPr>
              </a:p>
            </p:txBody>
          </p:sp>
          <p:sp>
            <p:nvSpPr>
              <p:cNvPr id="42" name="Rounded Rectangle 2">
                <a:hlinkClick r:id="rId6" tooltip="Follow me"/>
                <a:extLst>
                  <a:ext uri="{FF2B5EF4-FFF2-40B4-BE49-F238E27FC236}">
                    <a16:creationId xmlns:a16="http://schemas.microsoft.com/office/drawing/2014/main" id="{F641CD2D-09B7-4E81-A385-44EC5793646A}"/>
                  </a:ext>
                </a:extLst>
              </p:cNvPr>
              <p:cNvSpPr/>
              <p:nvPr/>
            </p:nvSpPr>
            <p:spPr>
              <a:xfrm>
                <a:off x="3577047" y="5667342"/>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grpSp>
        <p:sp>
          <p:nvSpPr>
            <p:cNvPr id="39" name="Text Placeholder 17">
              <a:extLst>
                <a:ext uri="{FF2B5EF4-FFF2-40B4-BE49-F238E27FC236}">
                  <a16:creationId xmlns:a16="http://schemas.microsoft.com/office/drawing/2014/main" id="{35748F9B-CD81-4CEE-9C32-9DAC1E1AE7FA}"/>
                </a:ext>
              </a:extLst>
            </p:cNvPr>
            <p:cNvSpPr txBox="1">
              <a:spLocks/>
            </p:cNvSpPr>
            <p:nvPr/>
          </p:nvSpPr>
          <p:spPr>
            <a:xfrm>
              <a:off x="6512355" y="4077072"/>
              <a:ext cx="2347306" cy="35531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b="1" dirty="0">
                  <a:solidFill>
                    <a:schemeClr val="bg1"/>
                  </a:solidFill>
                  <a:cs typeface="Arial" pitchFamily="34" charset="0"/>
                </a:rPr>
                <a:t>Dr. Usama </a:t>
              </a:r>
              <a:r>
                <a:rPr lang="en-US" sz="1600" b="1" dirty="0" err="1">
                  <a:solidFill>
                    <a:schemeClr val="bg1"/>
                  </a:solidFill>
                  <a:cs typeface="Arial" pitchFamily="34" charset="0"/>
                </a:rPr>
                <a:t>Ijaiz</a:t>
              </a:r>
              <a:r>
                <a:rPr lang="en-US" sz="1600" b="1" dirty="0">
                  <a:solidFill>
                    <a:schemeClr val="bg1"/>
                  </a:solidFill>
                  <a:cs typeface="Arial" pitchFamily="34" charset="0"/>
                </a:rPr>
                <a:t> </a:t>
              </a:r>
              <a:r>
                <a:rPr lang="en-US" sz="1600" b="1" dirty="0" err="1">
                  <a:solidFill>
                    <a:schemeClr val="bg1"/>
                  </a:solidFill>
                  <a:cs typeface="Arial" pitchFamily="34" charset="0"/>
                </a:rPr>
                <a:t>Bajwa</a:t>
              </a:r>
              <a:endParaRPr lang="en-US" sz="1600" b="1" dirty="0">
                <a:solidFill>
                  <a:schemeClr val="bg1"/>
                </a:solidFill>
                <a:cs typeface="Arial" pitchFamily="34" charset="0"/>
              </a:endParaRPr>
            </a:p>
          </p:txBody>
        </p:sp>
      </p:grpSp>
      <p:pic>
        <p:nvPicPr>
          <p:cNvPr id="5" name="Picture Placeholder 4">
            <a:extLst>
              <a:ext uri="{FF2B5EF4-FFF2-40B4-BE49-F238E27FC236}">
                <a16:creationId xmlns:a16="http://schemas.microsoft.com/office/drawing/2014/main" id="{08850A69-4EB0-41C4-A41B-97C983BFAB2F}"/>
              </a:ext>
            </a:extLst>
          </p:cNvPr>
          <p:cNvPicPr>
            <a:picLocks noGrp="1" noChangeAspect="1"/>
          </p:cNvPicPr>
          <p:nvPr>
            <p:ph type="pic" idx="13"/>
          </p:nvPr>
        </p:nvPicPr>
        <p:blipFill>
          <a:blip r:embed="rId7" cstate="print">
            <a:extLst>
              <a:ext uri="{28A0092B-C50C-407E-A947-70E740481C1C}">
                <a14:useLocalDpi xmlns:a14="http://schemas.microsoft.com/office/drawing/2010/main" val="0"/>
              </a:ext>
            </a:extLst>
          </a:blip>
          <a:srcRect l="40" r="40"/>
          <a:stretch>
            <a:fillRect/>
          </a:stretch>
        </p:blipFill>
        <p:spPr/>
      </p:pic>
      <p:pic>
        <p:nvPicPr>
          <p:cNvPr id="9" name="Picture Placeholder 8">
            <a:extLst>
              <a:ext uri="{FF2B5EF4-FFF2-40B4-BE49-F238E27FC236}">
                <a16:creationId xmlns:a16="http://schemas.microsoft.com/office/drawing/2014/main" id="{745D0E1F-887F-4FA2-A85F-9776D74FFEBB}"/>
              </a:ext>
            </a:extLst>
          </p:cNvPr>
          <p:cNvPicPr>
            <a:picLocks noGrp="1" noChangeAspect="1"/>
          </p:cNvPicPr>
          <p:nvPr>
            <p:ph type="pic" idx="14"/>
          </p:nvPr>
        </p:nvPicPr>
        <p:blipFill>
          <a:blip r:embed="rId8" cstate="print">
            <a:extLst>
              <a:ext uri="{28A0092B-C50C-407E-A947-70E740481C1C}">
                <a14:useLocalDpi xmlns:a14="http://schemas.microsoft.com/office/drawing/2010/main" val="0"/>
              </a:ext>
            </a:extLst>
          </a:blip>
          <a:srcRect l="40" r="40"/>
          <a:stretch>
            <a:fillRect/>
          </a:stretch>
        </p:blipFill>
        <p:spPr/>
      </p:pic>
      <p:pic>
        <p:nvPicPr>
          <p:cNvPr id="44" name="Picture Placeholder 43">
            <a:extLst>
              <a:ext uri="{FF2B5EF4-FFF2-40B4-BE49-F238E27FC236}">
                <a16:creationId xmlns:a16="http://schemas.microsoft.com/office/drawing/2014/main" id="{645249F8-6C73-4735-AFC1-46FAF3B6C5F6}"/>
              </a:ext>
            </a:extLst>
          </p:cNvPr>
          <p:cNvPicPr>
            <a:picLocks noGrp="1" noChangeAspect="1"/>
          </p:cNvPicPr>
          <p:nvPr>
            <p:ph type="pic" idx="15"/>
          </p:nvPr>
        </p:nvPicPr>
        <p:blipFill>
          <a:blip r:embed="rId9" cstate="print">
            <a:extLst>
              <a:ext uri="{28A0092B-C50C-407E-A947-70E740481C1C}">
                <a14:useLocalDpi xmlns:a14="http://schemas.microsoft.com/office/drawing/2010/main" val="0"/>
              </a:ext>
            </a:extLst>
          </a:blip>
          <a:srcRect l="40" r="40"/>
          <a:stretch>
            <a:fillRect/>
          </a:stretch>
        </p:blipFill>
        <p:spPr/>
      </p:pic>
      <p:pic>
        <p:nvPicPr>
          <p:cNvPr id="46" name="Picture Placeholder 45">
            <a:extLst>
              <a:ext uri="{FF2B5EF4-FFF2-40B4-BE49-F238E27FC236}">
                <a16:creationId xmlns:a16="http://schemas.microsoft.com/office/drawing/2014/main" id="{E40FF3E9-0A67-4646-B24B-845AF3484105}"/>
              </a:ext>
            </a:extLst>
          </p:cNvPr>
          <p:cNvPicPr>
            <a:picLocks noGrp="1" noChangeAspect="1"/>
          </p:cNvPicPr>
          <p:nvPr>
            <p:ph type="pic" idx="16"/>
          </p:nvPr>
        </p:nvPicPr>
        <p:blipFill>
          <a:blip r:embed="rId10" cstate="print">
            <a:extLst>
              <a:ext uri="{28A0092B-C50C-407E-A947-70E740481C1C}">
                <a14:useLocalDpi xmlns:a14="http://schemas.microsoft.com/office/drawing/2010/main" val="0"/>
              </a:ext>
            </a:extLst>
          </a:blip>
          <a:srcRect l="989" r="989"/>
          <a:stretch>
            <a:fillRect/>
          </a:stretch>
        </p:blipFill>
        <p:spPr/>
      </p:pic>
    </p:spTree>
    <p:extLst>
      <p:ext uri="{BB962C8B-B14F-4D97-AF65-F5344CB8AC3E}">
        <p14:creationId xmlns:p14="http://schemas.microsoft.com/office/powerpoint/2010/main" val="14107854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F81C64-7D6F-4F3F-860E-7D1EC1C04D28}"/>
              </a:ext>
            </a:extLst>
          </p:cNvPr>
          <p:cNvSpPr/>
          <p:nvPr/>
        </p:nvSpPr>
        <p:spPr>
          <a:xfrm>
            <a:off x="1126435" y="1063756"/>
            <a:ext cx="10482469" cy="525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a:p>
            <a:pPr marL="285750" indent="-285750">
              <a:buFont typeface="Wingdings" panose="05000000000000000000" pitchFamily="2" charset="2"/>
              <a:buChar char="§"/>
            </a:pPr>
            <a:r>
              <a:rPr lang="en-US" sz="3200" dirty="0"/>
              <a:t>Panoptic Segmentation model (from Detectron2 by Facebook) was chosen to detect sky in the pictures. It’s an incredibly intelligent CNN model that can be used to classify both instance segmentation objects and semantic segmentation objects.</a:t>
            </a:r>
          </a:p>
          <a:p>
            <a:endParaRPr lang="en-US" sz="3200" dirty="0"/>
          </a:p>
          <a:p>
            <a:pPr marL="285750" indent="-285750">
              <a:buFont typeface="Wingdings" panose="05000000000000000000" pitchFamily="2" charset="2"/>
              <a:buChar char="§"/>
            </a:pPr>
            <a:r>
              <a:rPr lang="en-US" sz="3200" dirty="0"/>
              <a:t>We are using it with customized output to check if there is the sky in the picture or not. Having sky in the picture is our requirement to predict AQ level.</a:t>
            </a:r>
            <a:endParaRPr lang="x-none" sz="3200" dirty="0"/>
          </a:p>
          <a:p>
            <a:pPr marL="457200" indent="-457200">
              <a:buClr>
                <a:schemeClr val="accent5">
                  <a:lumMod val="50000"/>
                </a:schemeClr>
              </a:buClr>
              <a:buFont typeface="Wingdings" panose="05000000000000000000" pitchFamily="2" charset="2"/>
              <a:buChar char="§"/>
            </a:pPr>
            <a:endParaRPr lang="x-none" sz="3200" dirty="0"/>
          </a:p>
          <a:p>
            <a:pPr marL="457200" indent="-457200">
              <a:buClr>
                <a:schemeClr val="accent5">
                  <a:lumMod val="50000"/>
                </a:schemeClr>
              </a:buClr>
              <a:buFont typeface="Wingdings" panose="05000000000000000000" pitchFamily="2" charset="2"/>
              <a:buChar char="§"/>
            </a:pPr>
            <a:endParaRPr lang="x-none" sz="3200" dirty="0">
              <a:solidFill>
                <a:schemeClr val="bg1"/>
              </a:solidFill>
              <a:cs typeface="Arial" pitchFamily="34" charset="0"/>
            </a:endParaRPr>
          </a:p>
        </p:txBody>
      </p:sp>
      <p:sp>
        <p:nvSpPr>
          <p:cNvPr id="2" name="Text Placeholder 1">
            <a:extLst>
              <a:ext uri="{FF2B5EF4-FFF2-40B4-BE49-F238E27FC236}">
                <a16:creationId xmlns:a16="http://schemas.microsoft.com/office/drawing/2014/main" id="{837BD3F6-3D7C-417C-ACEB-0D4530213BB5}"/>
              </a:ext>
            </a:extLst>
          </p:cNvPr>
          <p:cNvSpPr>
            <a:spLocks noGrp="1"/>
          </p:cNvSpPr>
          <p:nvPr>
            <p:ph type="body" sz="quarter" idx="4294967295"/>
          </p:nvPr>
        </p:nvSpPr>
        <p:spPr>
          <a:xfrm>
            <a:off x="619125" y="339725"/>
            <a:ext cx="11572875" cy="723900"/>
          </a:xfrm>
          <a:prstGeom prst="rect">
            <a:avLst/>
          </a:prstGeom>
        </p:spPr>
        <p:txBody>
          <a:bodyPr/>
          <a:lstStyle/>
          <a:p>
            <a:pPr marL="0" indent="0" algn="ctr">
              <a:buNone/>
            </a:pPr>
            <a:r>
              <a:rPr lang="en-US" sz="5400" b="1" dirty="0">
                <a:solidFill>
                  <a:schemeClr val="bg1"/>
                </a:solidFill>
                <a:latin typeface="+mj-lt"/>
              </a:rPr>
              <a:t>Using panoptic segmentation </a:t>
            </a:r>
          </a:p>
        </p:txBody>
      </p:sp>
    </p:spTree>
    <p:extLst>
      <p:ext uri="{BB962C8B-B14F-4D97-AF65-F5344CB8AC3E}">
        <p14:creationId xmlns:p14="http://schemas.microsoft.com/office/powerpoint/2010/main" val="185291569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B48A9799-62DA-485A-B7F7-6E189EF985AA}"/>
              </a:ext>
            </a:extLst>
          </p:cNvPr>
          <p:cNvPicPr>
            <a:picLocks noGrp="1" noChangeAspect="1"/>
          </p:cNvPicPr>
          <p:nvPr>
            <p:ph type="pic" idx="10"/>
          </p:nvPr>
        </p:nvPicPr>
        <p:blipFill>
          <a:blip r:embed="rId2" cstate="print">
            <a:extLst>
              <a:ext uri="{28A0092B-C50C-407E-A947-70E740481C1C}">
                <a14:useLocalDpi xmlns:a14="http://schemas.microsoft.com/office/drawing/2010/main" val="0"/>
              </a:ext>
            </a:extLst>
          </a:blip>
          <a:srcRect t="3340" b="3340"/>
          <a:stretch>
            <a:fillRect/>
          </a:stretch>
        </p:blipFill>
        <p:spPr/>
      </p:pic>
      <p:pic>
        <p:nvPicPr>
          <p:cNvPr id="3" name="Picture 2" descr="A screenshot of a cell phone&#10;&#10;Description automatically generated">
            <a:extLst>
              <a:ext uri="{FF2B5EF4-FFF2-40B4-BE49-F238E27FC236}">
                <a16:creationId xmlns:a16="http://schemas.microsoft.com/office/drawing/2014/main" id="{DECBB076-AFF3-486D-B981-BB6FE4C3E70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59170" y="3153023"/>
            <a:ext cx="6132830" cy="2301240"/>
          </a:xfrm>
          <a:prstGeom prst="rect">
            <a:avLst/>
          </a:prstGeom>
        </p:spPr>
      </p:pic>
      <p:sp>
        <p:nvSpPr>
          <p:cNvPr id="8" name="TextBox 7">
            <a:extLst>
              <a:ext uri="{FF2B5EF4-FFF2-40B4-BE49-F238E27FC236}">
                <a16:creationId xmlns:a16="http://schemas.microsoft.com/office/drawing/2014/main" id="{FD755C34-3D26-4572-83D9-9F460DA89F34}"/>
              </a:ext>
            </a:extLst>
          </p:cNvPr>
          <p:cNvSpPr txBox="1"/>
          <p:nvPr/>
        </p:nvSpPr>
        <p:spPr>
          <a:xfrm>
            <a:off x="6243089" y="179626"/>
            <a:ext cx="6598268" cy="1397498"/>
          </a:xfrm>
          <a:prstGeom prst="rect">
            <a:avLst/>
          </a:prstGeom>
          <a:noFill/>
        </p:spPr>
        <p:txBody>
          <a:bodyPr wrap="square" rtlCol="0">
            <a:spAutoFit/>
          </a:bodyPr>
          <a:lstStyle/>
          <a:p>
            <a:r>
              <a:rPr lang="en-US" altLang="ko-KR" sz="4800" dirty="0">
                <a:solidFill>
                  <a:srgbClr val="FAB117"/>
                </a:solidFill>
              </a:rPr>
              <a:t>System Architecture</a:t>
            </a:r>
          </a:p>
          <a:p>
            <a:pPr>
              <a:lnSpc>
                <a:spcPct val="150000"/>
              </a:lnSpc>
            </a:pPr>
            <a:r>
              <a:rPr lang="en-US" altLang="ko-KR" sz="2800" dirty="0">
                <a:solidFill>
                  <a:schemeClr val="tx1">
                    <a:lumMod val="65000"/>
                    <a:lumOff val="35000"/>
                  </a:schemeClr>
                </a:solidFill>
              </a:rPr>
              <a:t>Three-tier</a:t>
            </a:r>
            <a:r>
              <a:rPr lang="en-US" altLang="ko-KR" sz="2800" dirty="0">
                <a:solidFill>
                  <a:srgbClr val="FAB117"/>
                </a:solidFill>
              </a:rPr>
              <a:t> </a:t>
            </a:r>
            <a:r>
              <a:rPr lang="en-US" altLang="ko-KR" sz="2800" dirty="0">
                <a:solidFill>
                  <a:schemeClr val="tx1">
                    <a:lumMod val="65000"/>
                    <a:lumOff val="35000"/>
                  </a:schemeClr>
                </a:solidFill>
              </a:rPr>
              <a:t>architecture</a:t>
            </a:r>
          </a:p>
        </p:txBody>
      </p:sp>
      <p:sp>
        <p:nvSpPr>
          <p:cNvPr id="10" name="Rectangle 9">
            <a:extLst>
              <a:ext uri="{FF2B5EF4-FFF2-40B4-BE49-F238E27FC236}">
                <a16:creationId xmlns:a16="http://schemas.microsoft.com/office/drawing/2014/main" id="{1F585F20-6819-4E7B-BA57-E68A6134D873}"/>
              </a:ext>
            </a:extLst>
          </p:cNvPr>
          <p:cNvSpPr/>
          <p:nvPr/>
        </p:nvSpPr>
        <p:spPr>
          <a:xfrm>
            <a:off x="583097" y="1577124"/>
            <a:ext cx="4929808" cy="4744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accent5">
                  <a:lumMod val="50000"/>
                </a:schemeClr>
              </a:buClr>
              <a:buFont typeface="Wingdings" panose="05000000000000000000" pitchFamily="2" charset="2"/>
              <a:buChar char="§"/>
            </a:pPr>
            <a:endParaRPr lang="en-US" sz="2400" dirty="0"/>
          </a:p>
          <a:p>
            <a:pPr marL="457200" indent="-457200">
              <a:buClr>
                <a:schemeClr val="accent5">
                  <a:lumMod val="50000"/>
                </a:schemeClr>
              </a:buClr>
              <a:buFont typeface="Wingdings" panose="05000000000000000000" pitchFamily="2" charset="2"/>
              <a:buChar char="§"/>
            </a:pPr>
            <a:endParaRPr lang="en-US" sz="2400" dirty="0"/>
          </a:p>
          <a:p>
            <a:pPr marL="457200" indent="-457200">
              <a:buClr>
                <a:schemeClr val="accent5">
                  <a:lumMod val="50000"/>
                </a:schemeClr>
              </a:buClr>
              <a:buFont typeface="Wingdings" panose="05000000000000000000" pitchFamily="2" charset="2"/>
              <a:buChar char="§"/>
            </a:pPr>
            <a:endParaRPr lang="en-US" sz="2400" dirty="0"/>
          </a:p>
          <a:p>
            <a:pPr marL="457200" indent="-457200">
              <a:buClr>
                <a:schemeClr val="accent5">
                  <a:lumMod val="50000"/>
                </a:schemeClr>
              </a:buClr>
              <a:buFont typeface="Wingdings" panose="05000000000000000000" pitchFamily="2" charset="2"/>
              <a:buChar char="§"/>
            </a:pPr>
            <a:endParaRPr lang="en-US" sz="2400" dirty="0"/>
          </a:p>
          <a:p>
            <a:pPr marL="457200" indent="-457200">
              <a:buClr>
                <a:schemeClr val="accent5">
                  <a:lumMod val="50000"/>
                </a:schemeClr>
              </a:buClr>
              <a:buFont typeface="Wingdings" panose="05000000000000000000" pitchFamily="2" charset="2"/>
              <a:buChar char="§"/>
            </a:pPr>
            <a:r>
              <a:rPr lang="en-US" sz="2400" dirty="0"/>
              <a:t>Two models used</a:t>
            </a:r>
          </a:p>
          <a:p>
            <a:pPr marL="971550" lvl="1" indent="-514350">
              <a:buClr>
                <a:schemeClr val="accent5">
                  <a:lumMod val="50000"/>
                </a:schemeClr>
              </a:buClr>
              <a:buFont typeface="+mj-lt"/>
              <a:buAutoNum type="arabicPeriod"/>
            </a:pPr>
            <a:r>
              <a:rPr lang="en-US" sz="2400" dirty="0"/>
              <a:t>1</a:t>
            </a:r>
            <a:r>
              <a:rPr lang="en-US" sz="2400" baseline="30000" dirty="0"/>
              <a:t>st</a:t>
            </a:r>
            <a:r>
              <a:rPr lang="en-US" sz="2400" dirty="0"/>
              <a:t> for identifying if sky exists in the picture</a:t>
            </a:r>
          </a:p>
          <a:p>
            <a:pPr marL="971550" lvl="1" indent="-514350">
              <a:buClr>
                <a:schemeClr val="accent5">
                  <a:lumMod val="50000"/>
                </a:schemeClr>
              </a:buClr>
              <a:buFont typeface="+mj-lt"/>
              <a:buAutoNum type="arabicPeriod"/>
            </a:pPr>
            <a:r>
              <a:rPr lang="en-US" sz="2400" dirty="0"/>
              <a:t>2</a:t>
            </a:r>
            <a:r>
              <a:rPr lang="en-US" sz="2400" baseline="30000" dirty="0"/>
              <a:t>nd</a:t>
            </a:r>
            <a:r>
              <a:rPr lang="en-US" sz="2400" dirty="0"/>
              <a:t> for identifying AQL: Our main model</a:t>
            </a:r>
          </a:p>
          <a:p>
            <a:pPr lvl="1">
              <a:buClr>
                <a:schemeClr val="accent5">
                  <a:lumMod val="50000"/>
                </a:schemeClr>
              </a:buClr>
            </a:pPr>
            <a:endParaRPr lang="en-US" sz="2400" dirty="0"/>
          </a:p>
          <a:p>
            <a:pPr marL="457200" indent="-457200">
              <a:buClr>
                <a:schemeClr val="accent5">
                  <a:lumMod val="50000"/>
                </a:schemeClr>
              </a:buClr>
              <a:buFont typeface="Wingdings" panose="05000000000000000000" pitchFamily="2" charset="2"/>
              <a:buChar char="§"/>
            </a:pPr>
            <a:r>
              <a:rPr lang="en-US" sz="2400" dirty="0"/>
              <a:t>A backend server on which the models are placed and operate on</a:t>
            </a:r>
          </a:p>
          <a:p>
            <a:pPr>
              <a:buClr>
                <a:schemeClr val="accent5">
                  <a:lumMod val="50000"/>
                </a:schemeClr>
              </a:buClr>
            </a:pPr>
            <a:endParaRPr lang="en-US" sz="2400" dirty="0"/>
          </a:p>
          <a:p>
            <a:pPr marL="457200" indent="-457200">
              <a:buClr>
                <a:schemeClr val="accent5">
                  <a:lumMod val="50000"/>
                </a:schemeClr>
              </a:buClr>
              <a:buFont typeface="Wingdings" panose="05000000000000000000" pitchFamily="2" charset="2"/>
              <a:buChar char="§"/>
            </a:pPr>
            <a:r>
              <a:rPr lang="en-US" sz="2400" dirty="0"/>
              <a:t>A database on which data store and retrieve</a:t>
            </a:r>
            <a:endParaRPr lang="x-none" sz="2400" dirty="0"/>
          </a:p>
          <a:p>
            <a:pPr marL="285750" indent="-285750">
              <a:buFont typeface="Wingdings" panose="05000000000000000000" pitchFamily="2" charset="2"/>
              <a:buChar char="§"/>
            </a:pPr>
            <a:endParaRPr lang="x-none" sz="3200" dirty="0"/>
          </a:p>
          <a:p>
            <a:pPr marL="457200" indent="-457200">
              <a:buClr>
                <a:schemeClr val="accent5">
                  <a:lumMod val="50000"/>
                </a:schemeClr>
              </a:buClr>
              <a:buFont typeface="Wingdings" panose="05000000000000000000" pitchFamily="2" charset="2"/>
              <a:buChar char="§"/>
            </a:pPr>
            <a:endParaRPr lang="x-none" sz="3200" dirty="0"/>
          </a:p>
          <a:p>
            <a:pPr marL="457200" indent="-457200">
              <a:buClr>
                <a:schemeClr val="accent5">
                  <a:lumMod val="50000"/>
                </a:schemeClr>
              </a:buClr>
              <a:buFont typeface="Wingdings" panose="05000000000000000000" pitchFamily="2" charset="2"/>
              <a:buChar char="§"/>
            </a:pPr>
            <a:endParaRPr lang="x-none" sz="3200" dirty="0">
              <a:solidFill>
                <a:schemeClr val="bg1"/>
              </a:solidFill>
              <a:cs typeface="Arial" pitchFamily="34" charset="0"/>
            </a:endParaRPr>
          </a:p>
        </p:txBody>
      </p:sp>
      <p:sp>
        <p:nvSpPr>
          <p:cNvPr id="11" name="Text Placeholder 1">
            <a:extLst>
              <a:ext uri="{FF2B5EF4-FFF2-40B4-BE49-F238E27FC236}">
                <a16:creationId xmlns:a16="http://schemas.microsoft.com/office/drawing/2014/main" id="{99B3E0A5-AE9D-4068-A207-E8F69B9776CB}"/>
              </a:ext>
            </a:extLst>
          </p:cNvPr>
          <p:cNvSpPr txBox="1">
            <a:spLocks/>
          </p:cNvSpPr>
          <p:nvPr/>
        </p:nvSpPr>
        <p:spPr>
          <a:xfrm>
            <a:off x="619125" y="339725"/>
            <a:ext cx="5317849" cy="723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800" b="1" dirty="0">
                <a:solidFill>
                  <a:schemeClr val="bg1"/>
                </a:solidFill>
                <a:latin typeface="+mj-lt"/>
              </a:rPr>
              <a:t>Implementation</a:t>
            </a:r>
          </a:p>
        </p:txBody>
      </p:sp>
    </p:spTree>
    <p:extLst>
      <p:ext uri="{BB962C8B-B14F-4D97-AF65-F5344CB8AC3E}">
        <p14:creationId xmlns:p14="http://schemas.microsoft.com/office/powerpoint/2010/main" val="3444897273"/>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a:extLst>
              <a:ext uri="{FF2B5EF4-FFF2-40B4-BE49-F238E27FC236}">
                <a16:creationId xmlns:a16="http://schemas.microsoft.com/office/drawing/2014/main" id="{9C62C9D5-FC14-46EA-93D7-734CEF05B9A2}"/>
              </a:ext>
            </a:extLst>
          </p:cNvPr>
          <p:cNvSpPr/>
          <p:nvPr/>
        </p:nvSpPr>
        <p:spPr>
          <a:xfrm>
            <a:off x="0" y="2255375"/>
            <a:ext cx="12192000" cy="234725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5EF6F8E6-B242-40A6-A0E1-FBC8DC132188}"/>
              </a:ext>
            </a:extLst>
          </p:cNvPr>
          <p:cNvSpPr/>
          <p:nvPr/>
        </p:nvSpPr>
        <p:spPr>
          <a:xfrm>
            <a:off x="0" y="2339545"/>
            <a:ext cx="12192000" cy="21789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a:extLst>
              <a:ext uri="{FF2B5EF4-FFF2-40B4-BE49-F238E27FC236}">
                <a16:creationId xmlns:a16="http://schemas.microsoft.com/office/drawing/2014/main" id="{DF41D1EE-6DA2-4F8B-A3F7-DAD0166ACA82}"/>
              </a:ext>
            </a:extLst>
          </p:cNvPr>
          <p:cNvGrpSpPr/>
          <p:nvPr/>
        </p:nvGrpSpPr>
        <p:grpSpPr>
          <a:xfrm>
            <a:off x="6416470" y="2857630"/>
            <a:ext cx="5020949" cy="1142740"/>
            <a:chOff x="6416470" y="2857630"/>
            <a:chExt cx="5020949" cy="1142740"/>
          </a:xfrm>
        </p:grpSpPr>
        <p:sp>
          <p:nvSpPr>
            <p:cNvPr id="8" name="TextBox 7">
              <a:extLst>
                <a:ext uri="{FF2B5EF4-FFF2-40B4-BE49-F238E27FC236}">
                  <a16:creationId xmlns:a16="http://schemas.microsoft.com/office/drawing/2014/main" id="{5CF5BDA4-10C7-46A6-AC30-523A3FC438AC}"/>
                </a:ext>
              </a:extLst>
            </p:cNvPr>
            <p:cNvSpPr txBox="1"/>
            <p:nvPr/>
          </p:nvSpPr>
          <p:spPr>
            <a:xfrm>
              <a:off x="6416470" y="2857630"/>
              <a:ext cx="5020949" cy="830997"/>
            </a:xfrm>
            <a:prstGeom prst="rect">
              <a:avLst/>
            </a:prstGeom>
            <a:noFill/>
          </p:spPr>
          <p:txBody>
            <a:bodyPr wrap="square" rtlCol="0" anchor="ctr">
              <a:spAutoFit/>
            </a:bodyPr>
            <a:lstStyle/>
            <a:p>
              <a:r>
                <a:rPr lang="en-US" altLang="ko-KR" sz="4800" b="1" dirty="0">
                  <a:solidFill>
                    <a:schemeClr val="bg1"/>
                  </a:solidFill>
                  <a:latin typeface="+mj-lt"/>
                  <a:cs typeface="Arial" pitchFamily="34" charset="0"/>
                </a:rPr>
                <a:t>Output</a:t>
              </a:r>
              <a:endParaRPr lang="ko-KR" altLang="en-US" sz="4800" b="1"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416473" y="3620714"/>
              <a:ext cx="5020890" cy="379656"/>
            </a:xfrm>
            <a:prstGeom prst="rect">
              <a:avLst/>
            </a:prstGeom>
            <a:noFill/>
          </p:spPr>
          <p:txBody>
            <a:bodyPr wrap="square" rtlCol="0" anchor="ctr">
              <a:spAutoFit/>
            </a:bodyPr>
            <a:lstStyle/>
            <a:p>
              <a:r>
                <a:rPr lang="en-US" altLang="ko-KR" sz="1867" dirty="0">
                  <a:solidFill>
                    <a:schemeClr val="bg1"/>
                  </a:solidFill>
                  <a:cs typeface="Arial" pitchFamily="34" charset="0"/>
                </a:rPr>
                <a:t>Interface and Result of our Project</a:t>
              </a:r>
              <a:endParaRPr lang="ko-KR" altLang="en-US" sz="1867" dirty="0">
                <a:solidFill>
                  <a:schemeClr val="bg1"/>
                </a:solidFill>
                <a:cs typeface="Arial" pitchFamily="34" charset="0"/>
              </a:endParaRPr>
            </a:p>
          </p:txBody>
        </p:sp>
      </p:grpSp>
      <p:grpSp>
        <p:nvGrpSpPr>
          <p:cNvPr id="161" name="Group 160">
            <a:extLst>
              <a:ext uri="{FF2B5EF4-FFF2-40B4-BE49-F238E27FC236}">
                <a16:creationId xmlns:a16="http://schemas.microsoft.com/office/drawing/2014/main" id="{700AE768-2703-47C8-8E9A-29FBB143D166}"/>
              </a:ext>
            </a:extLst>
          </p:cNvPr>
          <p:cNvGrpSpPr/>
          <p:nvPr/>
        </p:nvGrpSpPr>
        <p:grpSpPr>
          <a:xfrm>
            <a:off x="2597144" y="1956096"/>
            <a:ext cx="3178384" cy="2945808"/>
            <a:chOff x="1468153" y="656705"/>
            <a:chExt cx="4602491" cy="4265706"/>
          </a:xfrm>
        </p:grpSpPr>
        <p:cxnSp>
          <p:nvCxnSpPr>
            <p:cNvPr id="22" name="Straight Connector 21">
              <a:extLst>
                <a:ext uri="{FF2B5EF4-FFF2-40B4-BE49-F238E27FC236}">
                  <a16:creationId xmlns:a16="http://schemas.microsoft.com/office/drawing/2014/main" id="{A363B608-C937-4C98-8A73-015943967385}"/>
                </a:ext>
              </a:extLst>
            </p:cNvPr>
            <p:cNvCxnSpPr>
              <a:cxnSpLocks/>
              <a:stCxn id="84" idx="0"/>
              <a:endCxn id="83" idx="4"/>
            </p:cNvCxnSpPr>
            <p:nvPr/>
          </p:nvCxnSpPr>
          <p:spPr>
            <a:xfrm>
              <a:off x="5976805" y="2820923"/>
              <a:ext cx="9357" cy="76725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C2F334-BF8F-4815-830E-2BA6A569E9CD}"/>
                </a:ext>
              </a:extLst>
            </p:cNvPr>
            <p:cNvCxnSpPr>
              <a:cxnSpLocks/>
              <a:stCxn id="83" idx="7"/>
              <a:endCxn id="91" idx="2"/>
            </p:cNvCxnSpPr>
            <p:nvPr/>
          </p:nvCxnSpPr>
          <p:spPr>
            <a:xfrm flipH="1">
              <a:off x="4112243" y="3732395"/>
              <a:ext cx="1814181" cy="11336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71406F9-D44B-4702-A2E0-007F77DA2491}"/>
                </a:ext>
              </a:extLst>
            </p:cNvPr>
            <p:cNvCxnSpPr>
              <a:cxnSpLocks/>
              <a:stCxn id="83" idx="6"/>
              <a:endCxn id="90" idx="2"/>
            </p:cNvCxnSpPr>
            <p:nvPr/>
          </p:nvCxnSpPr>
          <p:spPr>
            <a:xfrm flipH="1" flipV="1">
              <a:off x="4887704" y="3601435"/>
              <a:ext cx="1013976" cy="712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F7C0751-B685-4C0D-B2CF-1CF8F0020EF4}"/>
                </a:ext>
              </a:extLst>
            </p:cNvPr>
            <p:cNvCxnSpPr>
              <a:cxnSpLocks/>
              <a:stCxn id="90" idx="7"/>
              <a:endCxn id="91" idx="3"/>
            </p:cNvCxnSpPr>
            <p:nvPr/>
          </p:nvCxnSpPr>
          <p:spPr>
            <a:xfrm flipH="1">
              <a:off x="4095747" y="3661173"/>
              <a:ext cx="647737" cy="11650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F94E7E8-364D-4047-B8B1-32FF37099734}"/>
                </a:ext>
              </a:extLst>
            </p:cNvPr>
            <p:cNvCxnSpPr>
              <a:cxnSpLocks/>
              <a:stCxn id="84" idx="4"/>
              <a:endCxn id="108" idx="1"/>
            </p:cNvCxnSpPr>
            <p:nvPr/>
          </p:nvCxnSpPr>
          <p:spPr>
            <a:xfrm flipH="1" flipV="1">
              <a:off x="5728406" y="1933680"/>
              <a:ext cx="248399" cy="774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C30CCF6-D021-40DA-BA90-E47B697AC0DD}"/>
                </a:ext>
              </a:extLst>
            </p:cNvPr>
            <p:cNvCxnSpPr>
              <a:cxnSpLocks/>
              <a:stCxn id="85" idx="3"/>
              <a:endCxn id="108" idx="7"/>
            </p:cNvCxnSpPr>
            <p:nvPr/>
          </p:nvCxnSpPr>
          <p:spPr>
            <a:xfrm flipV="1">
              <a:off x="4911099" y="1933681"/>
              <a:ext cx="737657" cy="7009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64ABBC7-A814-4356-8341-E7328A329531}"/>
                </a:ext>
              </a:extLst>
            </p:cNvPr>
            <p:cNvCxnSpPr>
              <a:cxnSpLocks/>
              <a:stCxn id="85" idx="2"/>
              <a:endCxn id="84" idx="6"/>
            </p:cNvCxnSpPr>
            <p:nvPr/>
          </p:nvCxnSpPr>
          <p:spPr>
            <a:xfrm>
              <a:off x="4935842" y="2694395"/>
              <a:ext cx="984641" cy="702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B42B2F2-98A1-4E93-B3B7-97AFA43D7072}"/>
                </a:ext>
              </a:extLst>
            </p:cNvPr>
            <p:cNvCxnSpPr>
              <a:cxnSpLocks/>
              <a:stCxn id="90" idx="4"/>
              <a:endCxn id="85" idx="0"/>
            </p:cNvCxnSpPr>
            <p:nvPr/>
          </p:nvCxnSpPr>
          <p:spPr>
            <a:xfrm flipV="1">
              <a:off x="4803222" y="2778877"/>
              <a:ext cx="48139" cy="7380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5B23A78-75E5-4B93-BDAA-373011F35895}"/>
                </a:ext>
              </a:extLst>
            </p:cNvPr>
            <p:cNvCxnSpPr>
              <a:cxnSpLocks/>
              <a:stCxn id="89" idx="3"/>
              <a:endCxn id="85" idx="7"/>
            </p:cNvCxnSpPr>
            <p:nvPr/>
          </p:nvCxnSpPr>
          <p:spPr>
            <a:xfrm flipV="1">
              <a:off x="3547371" y="2754134"/>
              <a:ext cx="1244252" cy="7822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DB50CB0-A1AB-4C7D-9C21-D7FB96E008D0}"/>
                </a:ext>
              </a:extLst>
            </p:cNvPr>
            <p:cNvCxnSpPr>
              <a:cxnSpLocks/>
              <a:stCxn id="89" idx="2"/>
              <a:endCxn id="90" idx="6"/>
            </p:cNvCxnSpPr>
            <p:nvPr/>
          </p:nvCxnSpPr>
          <p:spPr>
            <a:xfrm>
              <a:off x="3560180" y="3599733"/>
              <a:ext cx="1158560" cy="17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97924D-D14C-42CF-8AA9-DF5F789ACB4F}"/>
                </a:ext>
              </a:extLst>
            </p:cNvPr>
            <p:cNvCxnSpPr>
              <a:cxnSpLocks/>
              <a:stCxn id="89" idx="1"/>
              <a:endCxn id="91" idx="4"/>
            </p:cNvCxnSpPr>
            <p:nvPr/>
          </p:nvCxnSpPr>
          <p:spPr>
            <a:xfrm>
              <a:off x="3524423" y="3653607"/>
              <a:ext cx="531499" cy="11561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F2AD3EA-A4F6-4C2C-8B0B-9E9AF4480CAB}"/>
                </a:ext>
              </a:extLst>
            </p:cNvPr>
            <p:cNvCxnSpPr>
              <a:cxnSpLocks/>
              <a:stCxn id="87" idx="1"/>
              <a:endCxn id="177" idx="6"/>
            </p:cNvCxnSpPr>
            <p:nvPr/>
          </p:nvCxnSpPr>
          <p:spPr>
            <a:xfrm>
              <a:off x="2243143" y="3265775"/>
              <a:ext cx="567119" cy="813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AC90EBB-6767-4DE4-903D-3B038DB6D6A8}"/>
                </a:ext>
              </a:extLst>
            </p:cNvPr>
            <p:cNvCxnSpPr>
              <a:cxnSpLocks/>
              <a:stCxn id="87" idx="0"/>
              <a:endCxn id="88" idx="4"/>
            </p:cNvCxnSpPr>
            <p:nvPr/>
          </p:nvCxnSpPr>
          <p:spPr>
            <a:xfrm flipH="1">
              <a:off x="2131344" y="3289798"/>
              <a:ext cx="76007" cy="12509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F7664E6-E8F3-4F19-B4DA-A498A7A87D7F}"/>
                </a:ext>
              </a:extLst>
            </p:cNvPr>
            <p:cNvCxnSpPr>
              <a:cxnSpLocks/>
              <a:stCxn id="93" idx="1"/>
              <a:endCxn id="86" idx="5"/>
            </p:cNvCxnSpPr>
            <p:nvPr/>
          </p:nvCxnSpPr>
          <p:spPr>
            <a:xfrm>
              <a:off x="1892362" y="1623240"/>
              <a:ext cx="839261" cy="7225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3448DAA-FEA0-449D-9A53-6ECD30864FA9}"/>
                </a:ext>
              </a:extLst>
            </p:cNvPr>
            <p:cNvCxnSpPr>
              <a:cxnSpLocks/>
              <a:stCxn id="93" idx="7"/>
              <a:endCxn id="92" idx="4"/>
            </p:cNvCxnSpPr>
            <p:nvPr/>
          </p:nvCxnSpPr>
          <p:spPr>
            <a:xfrm flipH="1">
              <a:off x="1552636" y="1623239"/>
              <a:ext cx="220250" cy="13095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48604B5-6F25-4183-A738-26D7C410619C}"/>
                </a:ext>
              </a:extLst>
            </p:cNvPr>
            <p:cNvCxnSpPr>
              <a:cxnSpLocks/>
              <a:stCxn id="93" idx="3"/>
              <a:endCxn id="94" idx="6"/>
            </p:cNvCxnSpPr>
            <p:nvPr/>
          </p:nvCxnSpPr>
          <p:spPr>
            <a:xfrm flipV="1">
              <a:off x="1892361" y="727452"/>
              <a:ext cx="1166684" cy="7763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5C78D91-D136-4DB4-8633-BA961C973057}"/>
                </a:ext>
              </a:extLst>
            </p:cNvPr>
            <p:cNvCxnSpPr>
              <a:cxnSpLocks/>
              <a:stCxn id="129" idx="7"/>
              <a:endCxn id="94" idx="1"/>
            </p:cNvCxnSpPr>
            <p:nvPr/>
          </p:nvCxnSpPr>
          <p:spPr>
            <a:xfrm flipH="1" flipV="1">
              <a:off x="3162186" y="741322"/>
              <a:ext cx="918478" cy="1957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DEDB3F6-E7D9-42E5-9BF9-F4203B7DF7E4}"/>
                </a:ext>
              </a:extLst>
            </p:cNvPr>
            <p:cNvCxnSpPr>
              <a:cxnSpLocks/>
              <a:stCxn id="108" idx="4"/>
              <a:endCxn id="113" idx="1"/>
            </p:cNvCxnSpPr>
            <p:nvPr/>
          </p:nvCxnSpPr>
          <p:spPr>
            <a:xfrm flipH="1" flipV="1">
              <a:off x="5059157" y="1301491"/>
              <a:ext cx="629423" cy="5360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C68B906-EE8B-4980-8F47-41E427C812D9}"/>
                </a:ext>
              </a:extLst>
            </p:cNvPr>
            <p:cNvCxnSpPr>
              <a:cxnSpLocks/>
              <a:stCxn id="94" idx="0"/>
              <a:endCxn id="106" idx="5"/>
            </p:cNvCxnSpPr>
            <p:nvPr/>
          </p:nvCxnSpPr>
          <p:spPr>
            <a:xfrm>
              <a:off x="3127914" y="767468"/>
              <a:ext cx="856384" cy="10948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FA2E3F2-796D-4BF6-8919-76CE510CE30F}"/>
                </a:ext>
              </a:extLst>
            </p:cNvPr>
            <p:cNvCxnSpPr>
              <a:cxnSpLocks/>
              <a:stCxn id="129" idx="1"/>
              <a:endCxn id="113" idx="5"/>
            </p:cNvCxnSpPr>
            <p:nvPr/>
          </p:nvCxnSpPr>
          <p:spPr>
            <a:xfrm>
              <a:off x="4200142" y="937069"/>
              <a:ext cx="779366" cy="2847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73C557F-F369-4A88-B3FB-499688FCBEC1}"/>
                </a:ext>
              </a:extLst>
            </p:cNvPr>
            <p:cNvCxnSpPr>
              <a:cxnSpLocks/>
              <a:stCxn id="93" idx="0"/>
              <a:endCxn id="87" idx="5"/>
            </p:cNvCxnSpPr>
            <p:nvPr/>
          </p:nvCxnSpPr>
          <p:spPr>
            <a:xfrm>
              <a:off x="1832623" y="1647983"/>
              <a:ext cx="316732" cy="15554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D048DB5-77CB-4AFE-8051-4393CD72D196}"/>
                </a:ext>
              </a:extLst>
            </p:cNvPr>
            <p:cNvCxnSpPr>
              <a:cxnSpLocks/>
              <a:stCxn id="88" idx="4"/>
              <a:endCxn id="92" idx="0"/>
            </p:cNvCxnSpPr>
            <p:nvPr/>
          </p:nvCxnSpPr>
          <p:spPr>
            <a:xfrm flipH="1" flipV="1">
              <a:off x="1552634" y="3101752"/>
              <a:ext cx="578710" cy="14390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6334CDC-ADA4-46E5-A80B-84AB6A9BB253}"/>
                </a:ext>
              </a:extLst>
            </p:cNvPr>
            <p:cNvCxnSpPr>
              <a:cxnSpLocks/>
              <a:stCxn id="92" idx="1"/>
              <a:endCxn id="87" idx="0"/>
            </p:cNvCxnSpPr>
            <p:nvPr/>
          </p:nvCxnSpPr>
          <p:spPr>
            <a:xfrm>
              <a:off x="1612373" y="3077010"/>
              <a:ext cx="594979" cy="2127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0784CFE-A6C1-427B-869D-295B0F11687A}"/>
                </a:ext>
              </a:extLst>
            </p:cNvPr>
            <p:cNvCxnSpPr>
              <a:cxnSpLocks/>
              <a:stCxn id="88" idx="1"/>
              <a:endCxn id="91" idx="6"/>
            </p:cNvCxnSpPr>
            <p:nvPr/>
          </p:nvCxnSpPr>
          <p:spPr>
            <a:xfrm>
              <a:off x="2220453" y="4668930"/>
              <a:ext cx="1779147" cy="1971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4E33A67-1760-40BA-A4C9-33669E828991}"/>
                </a:ext>
              </a:extLst>
            </p:cNvPr>
            <p:cNvCxnSpPr>
              <a:cxnSpLocks/>
              <a:stCxn id="87" idx="2"/>
              <a:endCxn id="89" idx="6"/>
            </p:cNvCxnSpPr>
            <p:nvPr/>
          </p:nvCxnSpPr>
          <p:spPr>
            <a:xfrm>
              <a:off x="2251466" y="3223481"/>
              <a:ext cx="1142896" cy="343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8412725-6576-4A0A-8AA4-2F99BDB6BBEF}"/>
                </a:ext>
              </a:extLst>
            </p:cNvPr>
            <p:cNvCxnSpPr>
              <a:cxnSpLocks/>
              <a:stCxn id="86" idx="1"/>
              <a:endCxn id="89" idx="5"/>
            </p:cNvCxnSpPr>
            <p:nvPr/>
          </p:nvCxnSpPr>
          <p:spPr>
            <a:xfrm>
              <a:off x="2851099" y="2465259"/>
              <a:ext cx="579020" cy="1048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BEDE75B-9A86-4A52-B713-33D59B1A583F}"/>
                </a:ext>
              </a:extLst>
            </p:cNvPr>
            <p:cNvCxnSpPr>
              <a:cxnSpLocks/>
              <a:stCxn id="86" idx="3"/>
            </p:cNvCxnSpPr>
            <p:nvPr/>
          </p:nvCxnSpPr>
          <p:spPr>
            <a:xfrm flipV="1">
              <a:off x="2851098" y="1917464"/>
              <a:ext cx="1108580" cy="4283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704382B-C3FA-4704-9677-E33C53E85C87}"/>
                </a:ext>
              </a:extLst>
            </p:cNvPr>
            <p:cNvCxnSpPr>
              <a:cxnSpLocks/>
              <a:stCxn id="89" idx="4"/>
              <a:endCxn id="106" idx="7"/>
            </p:cNvCxnSpPr>
            <p:nvPr/>
          </p:nvCxnSpPr>
          <p:spPr>
            <a:xfrm flipV="1">
              <a:off x="3493497" y="1981754"/>
              <a:ext cx="490801" cy="15188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67EC7C0-3AD0-4B82-84F9-C7DE0ABA2FEE}"/>
                </a:ext>
              </a:extLst>
            </p:cNvPr>
            <p:cNvCxnSpPr>
              <a:cxnSpLocks/>
              <a:stCxn id="85" idx="5"/>
            </p:cNvCxnSpPr>
            <p:nvPr/>
          </p:nvCxnSpPr>
          <p:spPr>
            <a:xfrm flipH="1" flipV="1">
              <a:off x="4128296" y="1915898"/>
              <a:ext cx="663327" cy="7187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BBD6031-B502-47ED-AE44-A025F9F7C4B4}"/>
                </a:ext>
              </a:extLst>
            </p:cNvPr>
            <p:cNvCxnSpPr>
              <a:cxnSpLocks/>
              <a:stCxn id="86" idx="7"/>
              <a:endCxn id="87" idx="3"/>
            </p:cNvCxnSpPr>
            <p:nvPr/>
          </p:nvCxnSpPr>
          <p:spPr>
            <a:xfrm flipH="1">
              <a:off x="2227442" y="2465259"/>
              <a:ext cx="504180" cy="7224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9180BF1-EB20-41D9-9777-8F19648102F0}"/>
                </a:ext>
              </a:extLst>
            </p:cNvPr>
            <p:cNvCxnSpPr>
              <a:cxnSpLocks/>
              <a:stCxn id="84" idx="7"/>
              <a:endCxn id="90" idx="3"/>
            </p:cNvCxnSpPr>
            <p:nvPr/>
          </p:nvCxnSpPr>
          <p:spPr>
            <a:xfrm flipH="1">
              <a:off x="4862960" y="2804427"/>
              <a:ext cx="1074020" cy="7372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C132952-AEBB-43E6-876B-D7278FF04C35}"/>
                </a:ext>
              </a:extLst>
            </p:cNvPr>
            <p:cNvCxnSpPr>
              <a:cxnSpLocks/>
              <a:stCxn id="113" idx="7"/>
              <a:endCxn id="106" idx="3"/>
            </p:cNvCxnSpPr>
            <p:nvPr/>
          </p:nvCxnSpPr>
          <p:spPr>
            <a:xfrm flipH="1">
              <a:off x="4103775" y="1301491"/>
              <a:ext cx="875733" cy="5607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003A7A4-B247-4B97-91D1-193EBD78940F}"/>
                </a:ext>
              </a:extLst>
            </p:cNvPr>
            <p:cNvCxnSpPr>
              <a:cxnSpLocks/>
              <a:stCxn id="94" idx="7"/>
              <a:endCxn id="86" idx="4"/>
            </p:cNvCxnSpPr>
            <p:nvPr/>
          </p:nvCxnSpPr>
          <p:spPr>
            <a:xfrm flipH="1">
              <a:off x="2791359" y="761725"/>
              <a:ext cx="293833" cy="15593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CF358E78-C835-46A6-AA4C-4C7F41EF6A27}"/>
                </a:ext>
              </a:extLst>
            </p:cNvPr>
            <p:cNvSpPr/>
            <p:nvPr/>
          </p:nvSpPr>
          <p:spPr>
            <a:xfrm flipH="1" flipV="1">
              <a:off x="5901680" y="3588176"/>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2952A72-5248-4D49-A6E7-41DBCBBF869C}"/>
                </a:ext>
              </a:extLst>
            </p:cNvPr>
            <p:cNvSpPr>
              <a:spLocks noChangeAspect="1"/>
            </p:cNvSpPr>
            <p:nvPr/>
          </p:nvSpPr>
          <p:spPr>
            <a:xfrm flipH="1" flipV="1">
              <a:off x="5920483" y="2708280"/>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0B9D25F-A772-4E9D-8E4B-3B2AF3A2D926}"/>
                </a:ext>
              </a:extLst>
            </p:cNvPr>
            <p:cNvSpPr/>
            <p:nvPr/>
          </p:nvSpPr>
          <p:spPr>
            <a:xfrm flipH="1" flipV="1">
              <a:off x="4766879" y="2609913"/>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748CF257-4FBF-4D8F-AD85-92998D783662}"/>
                </a:ext>
              </a:extLst>
            </p:cNvPr>
            <p:cNvSpPr/>
            <p:nvPr/>
          </p:nvSpPr>
          <p:spPr>
            <a:xfrm flipH="1" flipV="1">
              <a:off x="2706878" y="2321039"/>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8EF356F-B99B-4F6F-9DF2-69FE49D6EAB0}"/>
                </a:ext>
              </a:extLst>
            </p:cNvPr>
            <p:cNvSpPr>
              <a:spLocks noChangeAspect="1"/>
            </p:cNvSpPr>
            <p:nvPr/>
          </p:nvSpPr>
          <p:spPr>
            <a:xfrm rot="20917832" flipH="1" flipV="1">
              <a:off x="2139928" y="3178263"/>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0C12ED03-5523-4DBC-B3B5-2C87DA4C61AE}"/>
                </a:ext>
              </a:extLst>
            </p:cNvPr>
            <p:cNvSpPr/>
            <p:nvPr/>
          </p:nvSpPr>
          <p:spPr>
            <a:xfrm rot="20861494" flipH="1" flipV="1">
              <a:off x="2064872" y="4538818"/>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6FEE52F1-9398-47D1-827B-89F6F451058A}"/>
                </a:ext>
              </a:extLst>
            </p:cNvPr>
            <p:cNvSpPr/>
            <p:nvPr/>
          </p:nvSpPr>
          <p:spPr>
            <a:xfrm rot="664413" flipH="1" flipV="1">
              <a:off x="3392789" y="3499025"/>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6D050C42-07E8-4462-8D22-4066A91CC1CB}"/>
                </a:ext>
              </a:extLst>
            </p:cNvPr>
            <p:cNvSpPr/>
            <p:nvPr/>
          </p:nvSpPr>
          <p:spPr>
            <a:xfrm flipH="1" flipV="1">
              <a:off x="4718740" y="3516953"/>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E5EC65DC-AD86-44D6-916D-66CAC67E7FFC}"/>
                </a:ext>
              </a:extLst>
            </p:cNvPr>
            <p:cNvSpPr>
              <a:spLocks noChangeAspect="1"/>
            </p:cNvSpPr>
            <p:nvPr/>
          </p:nvSpPr>
          <p:spPr>
            <a:xfrm flipH="1" flipV="1">
              <a:off x="3999600" y="4809769"/>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CC0ACBA-C62D-4A4D-929E-F5B7FCD332A1}"/>
                </a:ext>
              </a:extLst>
            </p:cNvPr>
            <p:cNvSpPr/>
            <p:nvPr/>
          </p:nvSpPr>
          <p:spPr>
            <a:xfrm flipH="1" flipV="1">
              <a:off x="1468153" y="2932789"/>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9F24D40C-FB12-4DAF-B229-596633256B65}"/>
                </a:ext>
              </a:extLst>
            </p:cNvPr>
            <p:cNvSpPr/>
            <p:nvPr/>
          </p:nvSpPr>
          <p:spPr>
            <a:xfrm flipH="1" flipV="1">
              <a:off x="1748141" y="1479019"/>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A9C6658B-C9F1-4A5E-965C-411335BB44BC}"/>
                </a:ext>
              </a:extLst>
            </p:cNvPr>
            <p:cNvSpPr>
              <a:spLocks noChangeAspect="1"/>
            </p:cNvSpPr>
            <p:nvPr/>
          </p:nvSpPr>
          <p:spPr>
            <a:xfrm rot="20709530" flipH="1" flipV="1">
              <a:off x="3057167" y="656705"/>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232E6A79-7DD3-4E35-BB44-64BF67147A72}"/>
                </a:ext>
              </a:extLst>
            </p:cNvPr>
            <p:cNvSpPr>
              <a:spLocks noChangeAspect="1"/>
            </p:cNvSpPr>
            <p:nvPr/>
          </p:nvSpPr>
          <p:spPr>
            <a:xfrm flipH="1" flipV="1">
              <a:off x="3959554" y="1837534"/>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DB96A43-1B7D-4110-AAEB-D8A0C174570F}"/>
                </a:ext>
              </a:extLst>
            </p:cNvPr>
            <p:cNvSpPr>
              <a:spLocks noChangeAspect="1"/>
            </p:cNvSpPr>
            <p:nvPr/>
          </p:nvSpPr>
          <p:spPr>
            <a:xfrm flipH="1" flipV="1">
              <a:off x="5632260" y="1837534"/>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6C7DF68D-1E96-4480-A7BE-52A6F1EBFEB0}"/>
                </a:ext>
              </a:extLst>
            </p:cNvPr>
            <p:cNvSpPr>
              <a:spLocks noChangeAspect="1"/>
            </p:cNvSpPr>
            <p:nvPr/>
          </p:nvSpPr>
          <p:spPr>
            <a:xfrm flipH="1" flipV="1">
              <a:off x="4963011" y="1205346"/>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DE248CBD-F7A3-49D6-8F41-49FFC0FFBA6D}"/>
                </a:ext>
              </a:extLst>
            </p:cNvPr>
            <p:cNvSpPr/>
            <p:nvPr/>
          </p:nvSpPr>
          <p:spPr>
            <a:xfrm flipH="1" flipV="1">
              <a:off x="4055922" y="792849"/>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2" name="Straight Connector 131">
              <a:extLst>
                <a:ext uri="{FF2B5EF4-FFF2-40B4-BE49-F238E27FC236}">
                  <a16:creationId xmlns:a16="http://schemas.microsoft.com/office/drawing/2014/main" id="{A746C066-33FD-4208-80F0-BB80D8876D1B}"/>
                </a:ext>
              </a:extLst>
            </p:cNvPr>
            <p:cNvCxnSpPr>
              <a:cxnSpLocks/>
              <a:stCxn id="129" idx="0"/>
              <a:endCxn id="106" idx="0"/>
            </p:cNvCxnSpPr>
            <p:nvPr/>
          </p:nvCxnSpPr>
          <p:spPr>
            <a:xfrm flipH="1">
              <a:off x="4044036" y="961813"/>
              <a:ext cx="96367" cy="10446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7" name="Oval 176">
              <a:extLst>
                <a:ext uri="{FF2B5EF4-FFF2-40B4-BE49-F238E27FC236}">
                  <a16:creationId xmlns:a16="http://schemas.microsoft.com/office/drawing/2014/main" id="{91A6BD08-E42C-40BE-89E3-16A0F4ABA24C}"/>
                </a:ext>
              </a:extLst>
            </p:cNvPr>
            <p:cNvSpPr/>
            <p:nvPr/>
          </p:nvSpPr>
          <p:spPr>
            <a:xfrm flipH="1" flipV="1">
              <a:off x="2810261" y="3994688"/>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9" name="Straight Connector 178">
              <a:extLst>
                <a:ext uri="{FF2B5EF4-FFF2-40B4-BE49-F238E27FC236}">
                  <a16:creationId xmlns:a16="http://schemas.microsoft.com/office/drawing/2014/main" id="{533C43FF-C727-4028-96B0-8C6BA3B2A1C1}"/>
                </a:ext>
              </a:extLst>
            </p:cNvPr>
            <p:cNvCxnSpPr>
              <a:cxnSpLocks/>
              <a:stCxn id="177" idx="1"/>
              <a:endCxn id="91" idx="6"/>
            </p:cNvCxnSpPr>
            <p:nvPr/>
          </p:nvCxnSpPr>
          <p:spPr>
            <a:xfrm>
              <a:off x="2954481" y="4138908"/>
              <a:ext cx="1045119" cy="7271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C1D0214-8687-419C-905E-858F8563FAD8}"/>
                </a:ext>
              </a:extLst>
            </p:cNvPr>
            <p:cNvCxnSpPr>
              <a:cxnSpLocks/>
              <a:stCxn id="88" idx="3"/>
              <a:endCxn id="177" idx="7"/>
            </p:cNvCxnSpPr>
            <p:nvPr/>
          </p:nvCxnSpPr>
          <p:spPr>
            <a:xfrm flipV="1">
              <a:off x="2194984" y="4138908"/>
              <a:ext cx="640021" cy="413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2688BCEE-2092-481F-B8B6-C37A3044F454}"/>
                </a:ext>
              </a:extLst>
            </p:cNvPr>
            <p:cNvCxnSpPr>
              <a:cxnSpLocks/>
              <a:stCxn id="177" idx="3"/>
              <a:endCxn id="89" idx="0"/>
            </p:cNvCxnSpPr>
            <p:nvPr/>
          </p:nvCxnSpPr>
          <p:spPr>
            <a:xfrm flipV="1">
              <a:off x="2954481" y="3666415"/>
              <a:ext cx="506562" cy="3530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1457841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EF82B5-A61E-4B6F-B9CD-AF202EDAD2D6}"/>
              </a:ext>
            </a:extLst>
          </p:cNvPr>
          <p:cNvSpPr/>
          <p:nvPr/>
        </p:nvSpPr>
        <p:spPr>
          <a:xfrm>
            <a:off x="0" y="4267200"/>
            <a:ext cx="12192000" cy="259080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BABA687-D276-47B4-8C8A-BB599899A6A1}"/>
              </a:ext>
            </a:extLst>
          </p:cNvPr>
          <p:cNvSpPr/>
          <p:nvPr/>
        </p:nvSpPr>
        <p:spPr>
          <a:xfrm>
            <a:off x="329640" y="185530"/>
            <a:ext cx="11496982" cy="7589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accent4"/>
                </a:solidFill>
              </a:rPr>
              <a:t>Android App Interfaces</a:t>
            </a:r>
          </a:p>
        </p:txBody>
      </p:sp>
      <p:grpSp>
        <p:nvGrpSpPr>
          <p:cNvPr id="78" name="Group 77">
            <a:extLst>
              <a:ext uri="{FF2B5EF4-FFF2-40B4-BE49-F238E27FC236}">
                <a16:creationId xmlns:a16="http://schemas.microsoft.com/office/drawing/2014/main" id="{28503F22-6A8F-4DC9-8EDE-01C6C725E9D3}"/>
              </a:ext>
            </a:extLst>
          </p:cNvPr>
          <p:cNvGrpSpPr/>
          <p:nvPr/>
        </p:nvGrpSpPr>
        <p:grpSpPr>
          <a:xfrm>
            <a:off x="329640" y="1288490"/>
            <a:ext cx="2488833" cy="4625009"/>
            <a:chOff x="329640" y="1288490"/>
            <a:chExt cx="2488833" cy="4625009"/>
          </a:xfrm>
        </p:grpSpPr>
        <p:grpSp>
          <p:nvGrpSpPr>
            <p:cNvPr id="26" name="Group 25">
              <a:extLst>
                <a:ext uri="{FF2B5EF4-FFF2-40B4-BE49-F238E27FC236}">
                  <a16:creationId xmlns:a16="http://schemas.microsoft.com/office/drawing/2014/main" id="{481B19C0-B189-4634-B88D-216A11E7A554}"/>
                </a:ext>
              </a:extLst>
            </p:cNvPr>
            <p:cNvGrpSpPr/>
            <p:nvPr/>
          </p:nvGrpSpPr>
          <p:grpSpPr>
            <a:xfrm>
              <a:off x="329640" y="1288490"/>
              <a:ext cx="2488833" cy="4625009"/>
              <a:chOff x="9023530" y="2147991"/>
              <a:chExt cx="2357831" cy="4144944"/>
            </a:xfrm>
          </p:grpSpPr>
          <p:grpSp>
            <p:nvGrpSpPr>
              <p:cNvPr id="27" name="Group 14">
                <a:extLst>
                  <a:ext uri="{FF2B5EF4-FFF2-40B4-BE49-F238E27FC236}">
                    <a16:creationId xmlns:a16="http://schemas.microsoft.com/office/drawing/2014/main" id="{1D058909-C583-4E3A-B269-57BD72B70752}"/>
                  </a:ext>
                </a:extLst>
              </p:cNvPr>
              <p:cNvGrpSpPr/>
              <p:nvPr/>
            </p:nvGrpSpPr>
            <p:grpSpPr>
              <a:xfrm>
                <a:off x="9023530" y="2147991"/>
                <a:ext cx="2357831" cy="4144944"/>
                <a:chOff x="445712" y="1449040"/>
                <a:chExt cx="2113018" cy="3924176"/>
              </a:xfrm>
            </p:grpSpPr>
            <p:sp>
              <p:nvSpPr>
                <p:cNvPr id="31" name="Rounded Rectangle 15">
                  <a:extLst>
                    <a:ext uri="{FF2B5EF4-FFF2-40B4-BE49-F238E27FC236}">
                      <a16:creationId xmlns:a16="http://schemas.microsoft.com/office/drawing/2014/main" id="{8966666A-C734-42B8-BA68-FFBA40941DEE}"/>
                    </a:ext>
                  </a:extLst>
                </p:cNvPr>
                <p:cNvSpPr/>
                <p:nvPr/>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2" name="Rectangle 16">
                  <a:extLst>
                    <a:ext uri="{FF2B5EF4-FFF2-40B4-BE49-F238E27FC236}">
                      <a16:creationId xmlns:a16="http://schemas.microsoft.com/office/drawing/2014/main" id="{36F9B80C-67F5-4350-90D5-28DC088498EE}"/>
                    </a:ext>
                  </a:extLst>
                </p:cNvPr>
                <p:cNvSpPr/>
                <p:nvPr/>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3" name="Group 17">
                  <a:extLst>
                    <a:ext uri="{FF2B5EF4-FFF2-40B4-BE49-F238E27FC236}">
                      <a16:creationId xmlns:a16="http://schemas.microsoft.com/office/drawing/2014/main" id="{DD2DDD4E-FA65-4647-A603-D80AD71C3E96}"/>
                    </a:ext>
                  </a:extLst>
                </p:cNvPr>
                <p:cNvGrpSpPr/>
                <p:nvPr/>
              </p:nvGrpSpPr>
              <p:grpSpPr>
                <a:xfrm>
                  <a:off x="1407705" y="5045834"/>
                  <a:ext cx="211967" cy="211967"/>
                  <a:chOff x="1549420" y="5712364"/>
                  <a:chExt cx="312583" cy="312583"/>
                </a:xfrm>
              </p:grpSpPr>
              <p:sp>
                <p:nvSpPr>
                  <p:cNvPr id="34" name="Oval 18">
                    <a:extLst>
                      <a:ext uri="{FF2B5EF4-FFF2-40B4-BE49-F238E27FC236}">
                        <a16:creationId xmlns:a16="http://schemas.microsoft.com/office/drawing/2014/main" id="{DDBD433B-1A55-4E4B-A107-4C8092F13650}"/>
                      </a:ext>
                    </a:extLst>
                  </p:cNvPr>
                  <p:cNvSpPr/>
                  <p:nvPr/>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5" name="Rounded Rectangle 19">
                    <a:extLst>
                      <a:ext uri="{FF2B5EF4-FFF2-40B4-BE49-F238E27FC236}">
                        <a16:creationId xmlns:a16="http://schemas.microsoft.com/office/drawing/2014/main" id="{BE307B83-D26B-4146-85E8-86A64B8AF52C}"/>
                      </a:ext>
                    </a:extLst>
                  </p:cNvPr>
                  <p:cNvSpPr/>
                  <p:nvPr/>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grpSp>
            <p:nvGrpSpPr>
              <p:cNvPr id="28" name="Group 27">
                <a:extLst>
                  <a:ext uri="{FF2B5EF4-FFF2-40B4-BE49-F238E27FC236}">
                    <a16:creationId xmlns:a16="http://schemas.microsoft.com/office/drawing/2014/main" id="{A0F86EC4-FD94-4294-BD2A-2DFD806C4F5A}"/>
                  </a:ext>
                </a:extLst>
              </p:cNvPr>
              <p:cNvGrpSpPr/>
              <p:nvPr/>
            </p:nvGrpSpPr>
            <p:grpSpPr>
              <a:xfrm>
                <a:off x="9152692" y="2507006"/>
                <a:ext cx="2057015" cy="3318221"/>
                <a:chOff x="5021434" y="2173755"/>
                <a:chExt cx="3810346" cy="2148787"/>
              </a:xfrm>
            </p:grpSpPr>
            <p:sp>
              <p:nvSpPr>
                <p:cNvPr id="29" name="Freeform: Shape 28">
                  <a:extLst>
                    <a:ext uri="{FF2B5EF4-FFF2-40B4-BE49-F238E27FC236}">
                      <a16:creationId xmlns:a16="http://schemas.microsoft.com/office/drawing/2014/main" id="{4DBDD2F5-672F-4742-BB8C-35F99AAF42D2}"/>
                    </a:ext>
                  </a:extLst>
                </p:cNvPr>
                <p:cNvSpPr/>
                <p:nvPr/>
              </p:nvSpPr>
              <p:spPr>
                <a:xfrm>
                  <a:off x="5021434" y="2173755"/>
                  <a:ext cx="3810346" cy="2148137"/>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A5080F77-CFAB-483A-83DB-0EB5FD337B5F}"/>
                    </a:ext>
                  </a:extLst>
                </p:cNvPr>
                <p:cNvSpPr/>
                <p:nvPr/>
              </p:nvSpPr>
              <p:spPr>
                <a:xfrm>
                  <a:off x="6680513" y="2190051"/>
                  <a:ext cx="2151266" cy="2132491"/>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pic>
          <p:nvPicPr>
            <p:cNvPr id="68" name="Picture 67">
              <a:extLst>
                <a:ext uri="{FF2B5EF4-FFF2-40B4-BE49-F238E27FC236}">
                  <a16:creationId xmlns:a16="http://schemas.microsoft.com/office/drawing/2014/main" id="{A7E1A32F-989A-4549-974D-33D050A356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348" b="5272"/>
            <a:stretch/>
          </p:blipFill>
          <p:spPr>
            <a:xfrm>
              <a:off x="465978" y="1687966"/>
              <a:ext cx="2171304" cy="3721514"/>
            </a:xfrm>
            <a:prstGeom prst="rect">
              <a:avLst/>
            </a:prstGeom>
          </p:spPr>
        </p:pic>
      </p:grpSp>
      <p:grpSp>
        <p:nvGrpSpPr>
          <p:cNvPr id="77" name="Group 76">
            <a:extLst>
              <a:ext uri="{FF2B5EF4-FFF2-40B4-BE49-F238E27FC236}">
                <a16:creationId xmlns:a16="http://schemas.microsoft.com/office/drawing/2014/main" id="{53EE98EB-E734-4746-808B-1DAB6C9DFAE0}"/>
              </a:ext>
            </a:extLst>
          </p:cNvPr>
          <p:cNvGrpSpPr/>
          <p:nvPr/>
        </p:nvGrpSpPr>
        <p:grpSpPr>
          <a:xfrm>
            <a:off x="3322965" y="1288491"/>
            <a:ext cx="2488833" cy="4625009"/>
            <a:chOff x="3322965" y="1288491"/>
            <a:chExt cx="2488833" cy="4625009"/>
          </a:xfrm>
        </p:grpSpPr>
        <p:grpSp>
          <p:nvGrpSpPr>
            <p:cNvPr id="36" name="Group 35">
              <a:extLst>
                <a:ext uri="{FF2B5EF4-FFF2-40B4-BE49-F238E27FC236}">
                  <a16:creationId xmlns:a16="http://schemas.microsoft.com/office/drawing/2014/main" id="{6365DB7E-0E67-420A-97E8-6A063409AB3E}"/>
                </a:ext>
              </a:extLst>
            </p:cNvPr>
            <p:cNvGrpSpPr/>
            <p:nvPr/>
          </p:nvGrpSpPr>
          <p:grpSpPr>
            <a:xfrm>
              <a:off x="3322965" y="1288491"/>
              <a:ext cx="2488833" cy="4625009"/>
              <a:chOff x="9023530" y="2147991"/>
              <a:chExt cx="2357831" cy="4144944"/>
            </a:xfrm>
          </p:grpSpPr>
          <p:grpSp>
            <p:nvGrpSpPr>
              <p:cNvPr id="37" name="Group 14">
                <a:extLst>
                  <a:ext uri="{FF2B5EF4-FFF2-40B4-BE49-F238E27FC236}">
                    <a16:creationId xmlns:a16="http://schemas.microsoft.com/office/drawing/2014/main" id="{1BFE6517-2FC9-468F-A166-EE208ADD103E}"/>
                  </a:ext>
                </a:extLst>
              </p:cNvPr>
              <p:cNvGrpSpPr/>
              <p:nvPr/>
            </p:nvGrpSpPr>
            <p:grpSpPr>
              <a:xfrm>
                <a:off x="9023530" y="2147991"/>
                <a:ext cx="2357831" cy="4144944"/>
                <a:chOff x="445712" y="1449040"/>
                <a:chExt cx="2113018" cy="3924176"/>
              </a:xfrm>
            </p:grpSpPr>
            <p:sp>
              <p:nvSpPr>
                <p:cNvPr id="41" name="Rounded Rectangle 15">
                  <a:extLst>
                    <a:ext uri="{FF2B5EF4-FFF2-40B4-BE49-F238E27FC236}">
                      <a16:creationId xmlns:a16="http://schemas.microsoft.com/office/drawing/2014/main" id="{65F2085D-CBC5-431B-8E24-50AB4730DB35}"/>
                    </a:ext>
                  </a:extLst>
                </p:cNvPr>
                <p:cNvSpPr/>
                <p:nvPr/>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2" name="Rectangle 16">
                  <a:extLst>
                    <a:ext uri="{FF2B5EF4-FFF2-40B4-BE49-F238E27FC236}">
                      <a16:creationId xmlns:a16="http://schemas.microsoft.com/office/drawing/2014/main" id="{A23B5E1D-C91C-4AEF-B725-4F72708ECCFF}"/>
                    </a:ext>
                  </a:extLst>
                </p:cNvPr>
                <p:cNvSpPr/>
                <p:nvPr/>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43" name="Group 17">
                  <a:extLst>
                    <a:ext uri="{FF2B5EF4-FFF2-40B4-BE49-F238E27FC236}">
                      <a16:creationId xmlns:a16="http://schemas.microsoft.com/office/drawing/2014/main" id="{FCD02133-17A7-4918-A942-D93440B22EBC}"/>
                    </a:ext>
                  </a:extLst>
                </p:cNvPr>
                <p:cNvGrpSpPr/>
                <p:nvPr/>
              </p:nvGrpSpPr>
              <p:grpSpPr>
                <a:xfrm>
                  <a:off x="1407705" y="5045834"/>
                  <a:ext cx="211967" cy="211967"/>
                  <a:chOff x="1549420" y="5712364"/>
                  <a:chExt cx="312583" cy="312583"/>
                </a:xfrm>
              </p:grpSpPr>
              <p:sp>
                <p:nvSpPr>
                  <p:cNvPr id="44" name="Oval 18">
                    <a:extLst>
                      <a:ext uri="{FF2B5EF4-FFF2-40B4-BE49-F238E27FC236}">
                        <a16:creationId xmlns:a16="http://schemas.microsoft.com/office/drawing/2014/main" id="{C4BAE780-AB56-472A-B11F-AC2198957F62}"/>
                      </a:ext>
                    </a:extLst>
                  </p:cNvPr>
                  <p:cNvSpPr/>
                  <p:nvPr/>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5" name="Rounded Rectangle 19">
                    <a:extLst>
                      <a:ext uri="{FF2B5EF4-FFF2-40B4-BE49-F238E27FC236}">
                        <a16:creationId xmlns:a16="http://schemas.microsoft.com/office/drawing/2014/main" id="{D651BCFE-E8F0-45BD-8D61-B9AE8F7AC165}"/>
                      </a:ext>
                    </a:extLst>
                  </p:cNvPr>
                  <p:cNvSpPr/>
                  <p:nvPr/>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grpSp>
            <p:nvGrpSpPr>
              <p:cNvPr id="38" name="Group 37">
                <a:extLst>
                  <a:ext uri="{FF2B5EF4-FFF2-40B4-BE49-F238E27FC236}">
                    <a16:creationId xmlns:a16="http://schemas.microsoft.com/office/drawing/2014/main" id="{60CC96AA-4602-4384-A7C8-2F73E348B36C}"/>
                  </a:ext>
                </a:extLst>
              </p:cNvPr>
              <p:cNvGrpSpPr/>
              <p:nvPr/>
            </p:nvGrpSpPr>
            <p:grpSpPr>
              <a:xfrm>
                <a:off x="9152692" y="2507006"/>
                <a:ext cx="2057015" cy="3318221"/>
                <a:chOff x="5021434" y="2173755"/>
                <a:chExt cx="3810346" cy="2148787"/>
              </a:xfrm>
            </p:grpSpPr>
            <p:sp>
              <p:nvSpPr>
                <p:cNvPr id="39" name="Freeform: Shape 38">
                  <a:extLst>
                    <a:ext uri="{FF2B5EF4-FFF2-40B4-BE49-F238E27FC236}">
                      <a16:creationId xmlns:a16="http://schemas.microsoft.com/office/drawing/2014/main" id="{503B11B4-C9E1-4CC1-9940-BC1AF61D273E}"/>
                    </a:ext>
                  </a:extLst>
                </p:cNvPr>
                <p:cNvSpPr/>
                <p:nvPr/>
              </p:nvSpPr>
              <p:spPr>
                <a:xfrm>
                  <a:off x="5021434" y="2173755"/>
                  <a:ext cx="3810346" cy="2148137"/>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EE29DE4-BB95-4610-BBC2-4A78E1D548B4}"/>
                    </a:ext>
                  </a:extLst>
                </p:cNvPr>
                <p:cNvSpPr/>
                <p:nvPr/>
              </p:nvSpPr>
              <p:spPr>
                <a:xfrm>
                  <a:off x="6680513" y="2190051"/>
                  <a:ext cx="2151266" cy="2132491"/>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pic>
          <p:nvPicPr>
            <p:cNvPr id="70" name="Picture 69">
              <a:extLst>
                <a:ext uri="{FF2B5EF4-FFF2-40B4-BE49-F238E27FC236}">
                  <a16:creationId xmlns:a16="http://schemas.microsoft.com/office/drawing/2014/main" id="{A698DFC0-464C-431F-A93F-AA289ABB277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488" b="5411"/>
            <a:stretch/>
          </p:blipFill>
          <p:spPr>
            <a:xfrm>
              <a:off x="3427633" y="1695249"/>
              <a:ext cx="2202973" cy="3721608"/>
            </a:xfrm>
            <a:prstGeom prst="rect">
              <a:avLst/>
            </a:prstGeom>
          </p:spPr>
        </p:pic>
      </p:grpSp>
      <p:grpSp>
        <p:nvGrpSpPr>
          <p:cNvPr id="75" name="Group 74">
            <a:extLst>
              <a:ext uri="{FF2B5EF4-FFF2-40B4-BE49-F238E27FC236}">
                <a16:creationId xmlns:a16="http://schemas.microsoft.com/office/drawing/2014/main" id="{9963A336-EE44-4953-9BB9-0C0A7FED220F}"/>
              </a:ext>
            </a:extLst>
          </p:cNvPr>
          <p:cNvGrpSpPr/>
          <p:nvPr/>
        </p:nvGrpSpPr>
        <p:grpSpPr>
          <a:xfrm>
            <a:off x="9337789" y="1288490"/>
            <a:ext cx="2488833" cy="4625009"/>
            <a:chOff x="9337789" y="1288490"/>
            <a:chExt cx="2488833" cy="4625009"/>
          </a:xfrm>
        </p:grpSpPr>
        <p:grpSp>
          <p:nvGrpSpPr>
            <p:cNvPr id="56" name="Group 55">
              <a:extLst>
                <a:ext uri="{FF2B5EF4-FFF2-40B4-BE49-F238E27FC236}">
                  <a16:creationId xmlns:a16="http://schemas.microsoft.com/office/drawing/2014/main" id="{9A1E9736-71FB-48A4-904C-8619665C386C}"/>
                </a:ext>
              </a:extLst>
            </p:cNvPr>
            <p:cNvGrpSpPr/>
            <p:nvPr/>
          </p:nvGrpSpPr>
          <p:grpSpPr>
            <a:xfrm>
              <a:off x="9337789" y="1288490"/>
              <a:ext cx="2488833" cy="4625009"/>
              <a:chOff x="9023530" y="2147991"/>
              <a:chExt cx="2357831" cy="4144944"/>
            </a:xfrm>
          </p:grpSpPr>
          <p:grpSp>
            <p:nvGrpSpPr>
              <p:cNvPr id="57" name="Group 14">
                <a:extLst>
                  <a:ext uri="{FF2B5EF4-FFF2-40B4-BE49-F238E27FC236}">
                    <a16:creationId xmlns:a16="http://schemas.microsoft.com/office/drawing/2014/main" id="{BAEA1B29-D5D3-49CA-9DA4-8E78460C26BF}"/>
                  </a:ext>
                </a:extLst>
              </p:cNvPr>
              <p:cNvGrpSpPr/>
              <p:nvPr/>
            </p:nvGrpSpPr>
            <p:grpSpPr>
              <a:xfrm>
                <a:off x="9023530" y="2147991"/>
                <a:ext cx="2357831" cy="4144944"/>
                <a:chOff x="445712" y="1449040"/>
                <a:chExt cx="2113018" cy="3924176"/>
              </a:xfrm>
            </p:grpSpPr>
            <p:sp>
              <p:nvSpPr>
                <p:cNvPr id="61" name="Rounded Rectangle 15">
                  <a:extLst>
                    <a:ext uri="{FF2B5EF4-FFF2-40B4-BE49-F238E27FC236}">
                      <a16:creationId xmlns:a16="http://schemas.microsoft.com/office/drawing/2014/main" id="{148AA910-F6D6-4128-B51E-DDF989A54859}"/>
                    </a:ext>
                  </a:extLst>
                </p:cNvPr>
                <p:cNvSpPr/>
                <p:nvPr/>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2" name="Rectangle 16">
                  <a:extLst>
                    <a:ext uri="{FF2B5EF4-FFF2-40B4-BE49-F238E27FC236}">
                      <a16:creationId xmlns:a16="http://schemas.microsoft.com/office/drawing/2014/main" id="{46977B92-C0D4-4374-BA5D-C0068E17B9B8}"/>
                    </a:ext>
                  </a:extLst>
                </p:cNvPr>
                <p:cNvSpPr/>
                <p:nvPr/>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63" name="Group 17">
                  <a:extLst>
                    <a:ext uri="{FF2B5EF4-FFF2-40B4-BE49-F238E27FC236}">
                      <a16:creationId xmlns:a16="http://schemas.microsoft.com/office/drawing/2014/main" id="{9B504B6D-87A1-4CAB-AD8C-BBF6EAF0D8F7}"/>
                    </a:ext>
                  </a:extLst>
                </p:cNvPr>
                <p:cNvGrpSpPr/>
                <p:nvPr/>
              </p:nvGrpSpPr>
              <p:grpSpPr>
                <a:xfrm>
                  <a:off x="1407705" y="5045834"/>
                  <a:ext cx="211967" cy="211967"/>
                  <a:chOff x="1549420" y="5712364"/>
                  <a:chExt cx="312583" cy="312583"/>
                </a:xfrm>
              </p:grpSpPr>
              <p:sp>
                <p:nvSpPr>
                  <p:cNvPr id="64" name="Oval 18">
                    <a:extLst>
                      <a:ext uri="{FF2B5EF4-FFF2-40B4-BE49-F238E27FC236}">
                        <a16:creationId xmlns:a16="http://schemas.microsoft.com/office/drawing/2014/main" id="{4CCB2897-7F37-42C6-A283-1246BD6FDFE1}"/>
                      </a:ext>
                    </a:extLst>
                  </p:cNvPr>
                  <p:cNvSpPr/>
                  <p:nvPr/>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5" name="Rounded Rectangle 19">
                    <a:extLst>
                      <a:ext uri="{FF2B5EF4-FFF2-40B4-BE49-F238E27FC236}">
                        <a16:creationId xmlns:a16="http://schemas.microsoft.com/office/drawing/2014/main" id="{824399F9-0B86-43CE-BF20-2C995D57106B}"/>
                      </a:ext>
                    </a:extLst>
                  </p:cNvPr>
                  <p:cNvSpPr/>
                  <p:nvPr/>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grpSp>
            <p:nvGrpSpPr>
              <p:cNvPr id="58" name="Group 57">
                <a:extLst>
                  <a:ext uri="{FF2B5EF4-FFF2-40B4-BE49-F238E27FC236}">
                    <a16:creationId xmlns:a16="http://schemas.microsoft.com/office/drawing/2014/main" id="{3BF73DB0-0E82-46B6-B83E-3514630651C6}"/>
                  </a:ext>
                </a:extLst>
              </p:cNvPr>
              <p:cNvGrpSpPr/>
              <p:nvPr/>
            </p:nvGrpSpPr>
            <p:grpSpPr>
              <a:xfrm>
                <a:off x="9152692" y="2507006"/>
                <a:ext cx="2057015" cy="3318221"/>
                <a:chOff x="5021434" y="2173755"/>
                <a:chExt cx="3810346" cy="2148787"/>
              </a:xfrm>
            </p:grpSpPr>
            <p:sp>
              <p:nvSpPr>
                <p:cNvPr id="59" name="Freeform: Shape 58">
                  <a:extLst>
                    <a:ext uri="{FF2B5EF4-FFF2-40B4-BE49-F238E27FC236}">
                      <a16:creationId xmlns:a16="http://schemas.microsoft.com/office/drawing/2014/main" id="{73075CC9-5A80-4EA0-B255-97CA23500AA6}"/>
                    </a:ext>
                  </a:extLst>
                </p:cNvPr>
                <p:cNvSpPr/>
                <p:nvPr/>
              </p:nvSpPr>
              <p:spPr>
                <a:xfrm>
                  <a:off x="5021434" y="2173755"/>
                  <a:ext cx="3810346" cy="2148137"/>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73B44E0-489F-45E9-AD16-8C0ECEB90DD6}"/>
                    </a:ext>
                  </a:extLst>
                </p:cNvPr>
                <p:cNvSpPr/>
                <p:nvPr/>
              </p:nvSpPr>
              <p:spPr>
                <a:xfrm>
                  <a:off x="6680513" y="2190051"/>
                  <a:ext cx="2151266" cy="2132491"/>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pic>
          <p:nvPicPr>
            <p:cNvPr id="72" name="Picture 71">
              <a:extLst>
                <a:ext uri="{FF2B5EF4-FFF2-40B4-BE49-F238E27FC236}">
                  <a16:creationId xmlns:a16="http://schemas.microsoft.com/office/drawing/2014/main" id="{B991DF4D-DA8A-465E-84D3-FE25AE84C3D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021" b="5770"/>
            <a:stretch/>
          </p:blipFill>
          <p:spPr>
            <a:xfrm>
              <a:off x="9429303" y="1678989"/>
              <a:ext cx="2216128" cy="3721608"/>
            </a:xfrm>
            <a:prstGeom prst="rect">
              <a:avLst/>
            </a:prstGeom>
          </p:spPr>
        </p:pic>
      </p:grpSp>
      <p:grpSp>
        <p:nvGrpSpPr>
          <p:cNvPr id="76" name="Group 75">
            <a:extLst>
              <a:ext uri="{FF2B5EF4-FFF2-40B4-BE49-F238E27FC236}">
                <a16:creationId xmlns:a16="http://schemas.microsoft.com/office/drawing/2014/main" id="{0C9621EF-55FE-416F-B962-EEBA95349AFC}"/>
              </a:ext>
            </a:extLst>
          </p:cNvPr>
          <p:cNvGrpSpPr/>
          <p:nvPr/>
        </p:nvGrpSpPr>
        <p:grpSpPr>
          <a:xfrm>
            <a:off x="6376134" y="1288490"/>
            <a:ext cx="2488833" cy="4625009"/>
            <a:chOff x="6376134" y="1288490"/>
            <a:chExt cx="2488833" cy="4625009"/>
          </a:xfrm>
        </p:grpSpPr>
        <p:grpSp>
          <p:nvGrpSpPr>
            <p:cNvPr id="46" name="Group 45">
              <a:extLst>
                <a:ext uri="{FF2B5EF4-FFF2-40B4-BE49-F238E27FC236}">
                  <a16:creationId xmlns:a16="http://schemas.microsoft.com/office/drawing/2014/main" id="{E679BC91-8672-4185-B992-2C2795A654C1}"/>
                </a:ext>
              </a:extLst>
            </p:cNvPr>
            <p:cNvGrpSpPr/>
            <p:nvPr/>
          </p:nvGrpSpPr>
          <p:grpSpPr>
            <a:xfrm>
              <a:off x="6376134" y="1288490"/>
              <a:ext cx="2488833" cy="4625009"/>
              <a:chOff x="9023530" y="2147991"/>
              <a:chExt cx="2357831" cy="4144944"/>
            </a:xfrm>
          </p:grpSpPr>
          <p:grpSp>
            <p:nvGrpSpPr>
              <p:cNvPr id="47" name="Group 14">
                <a:extLst>
                  <a:ext uri="{FF2B5EF4-FFF2-40B4-BE49-F238E27FC236}">
                    <a16:creationId xmlns:a16="http://schemas.microsoft.com/office/drawing/2014/main" id="{551B4E7C-A47D-4C37-96C6-68C352842F1B}"/>
                  </a:ext>
                </a:extLst>
              </p:cNvPr>
              <p:cNvGrpSpPr/>
              <p:nvPr/>
            </p:nvGrpSpPr>
            <p:grpSpPr>
              <a:xfrm>
                <a:off x="9023530" y="2147991"/>
                <a:ext cx="2357831" cy="4144944"/>
                <a:chOff x="445712" y="1449040"/>
                <a:chExt cx="2113018" cy="3924176"/>
              </a:xfrm>
            </p:grpSpPr>
            <p:sp>
              <p:nvSpPr>
                <p:cNvPr id="51" name="Rounded Rectangle 15">
                  <a:extLst>
                    <a:ext uri="{FF2B5EF4-FFF2-40B4-BE49-F238E27FC236}">
                      <a16:creationId xmlns:a16="http://schemas.microsoft.com/office/drawing/2014/main" id="{CDD39692-9582-48F3-BA31-89798FBB5CBD}"/>
                    </a:ext>
                  </a:extLst>
                </p:cNvPr>
                <p:cNvSpPr/>
                <p:nvPr/>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2" name="Rectangle 16">
                  <a:extLst>
                    <a:ext uri="{FF2B5EF4-FFF2-40B4-BE49-F238E27FC236}">
                      <a16:creationId xmlns:a16="http://schemas.microsoft.com/office/drawing/2014/main" id="{77E84693-06BA-4FEE-97C0-5DF97E87E202}"/>
                    </a:ext>
                  </a:extLst>
                </p:cNvPr>
                <p:cNvSpPr/>
                <p:nvPr/>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3" name="Group 17">
                  <a:extLst>
                    <a:ext uri="{FF2B5EF4-FFF2-40B4-BE49-F238E27FC236}">
                      <a16:creationId xmlns:a16="http://schemas.microsoft.com/office/drawing/2014/main" id="{BB6C82EB-83DD-42AD-B665-59DC770A41B2}"/>
                    </a:ext>
                  </a:extLst>
                </p:cNvPr>
                <p:cNvGrpSpPr/>
                <p:nvPr/>
              </p:nvGrpSpPr>
              <p:grpSpPr>
                <a:xfrm>
                  <a:off x="1407705" y="5045834"/>
                  <a:ext cx="211967" cy="211967"/>
                  <a:chOff x="1549420" y="5712364"/>
                  <a:chExt cx="312583" cy="312583"/>
                </a:xfrm>
              </p:grpSpPr>
              <p:sp>
                <p:nvSpPr>
                  <p:cNvPr id="54" name="Oval 18">
                    <a:extLst>
                      <a:ext uri="{FF2B5EF4-FFF2-40B4-BE49-F238E27FC236}">
                        <a16:creationId xmlns:a16="http://schemas.microsoft.com/office/drawing/2014/main" id="{6E9ACEFB-EEBF-4583-85FD-E7F8AA3DE7D7}"/>
                      </a:ext>
                    </a:extLst>
                  </p:cNvPr>
                  <p:cNvSpPr/>
                  <p:nvPr/>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5" name="Rounded Rectangle 19">
                    <a:extLst>
                      <a:ext uri="{FF2B5EF4-FFF2-40B4-BE49-F238E27FC236}">
                        <a16:creationId xmlns:a16="http://schemas.microsoft.com/office/drawing/2014/main" id="{377A59AD-EEFD-42E2-B3B0-88E1A8B31591}"/>
                      </a:ext>
                    </a:extLst>
                  </p:cNvPr>
                  <p:cNvSpPr/>
                  <p:nvPr/>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grpSp>
            <p:nvGrpSpPr>
              <p:cNvPr id="48" name="Group 47">
                <a:extLst>
                  <a:ext uri="{FF2B5EF4-FFF2-40B4-BE49-F238E27FC236}">
                    <a16:creationId xmlns:a16="http://schemas.microsoft.com/office/drawing/2014/main" id="{E13FE19E-EF3B-435C-83BC-FB8EC7BF22EF}"/>
                  </a:ext>
                </a:extLst>
              </p:cNvPr>
              <p:cNvGrpSpPr/>
              <p:nvPr/>
            </p:nvGrpSpPr>
            <p:grpSpPr>
              <a:xfrm>
                <a:off x="9152692" y="2507006"/>
                <a:ext cx="2057015" cy="3318221"/>
                <a:chOff x="5021434" y="2173755"/>
                <a:chExt cx="3810346" cy="2148787"/>
              </a:xfrm>
            </p:grpSpPr>
            <p:sp>
              <p:nvSpPr>
                <p:cNvPr id="49" name="Freeform: Shape 48">
                  <a:extLst>
                    <a:ext uri="{FF2B5EF4-FFF2-40B4-BE49-F238E27FC236}">
                      <a16:creationId xmlns:a16="http://schemas.microsoft.com/office/drawing/2014/main" id="{F3DA1919-81B6-43C6-831C-E18ABC62E0E5}"/>
                    </a:ext>
                  </a:extLst>
                </p:cNvPr>
                <p:cNvSpPr/>
                <p:nvPr/>
              </p:nvSpPr>
              <p:spPr>
                <a:xfrm>
                  <a:off x="5021434" y="2173755"/>
                  <a:ext cx="3810346" cy="2148137"/>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BEA078E-ADE4-4F4F-BD4C-6E34C1F382EB}"/>
                    </a:ext>
                  </a:extLst>
                </p:cNvPr>
                <p:cNvSpPr/>
                <p:nvPr/>
              </p:nvSpPr>
              <p:spPr>
                <a:xfrm>
                  <a:off x="6680513" y="2190051"/>
                  <a:ext cx="2151266" cy="2132491"/>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pic>
          <p:nvPicPr>
            <p:cNvPr id="74" name="Picture 73">
              <a:extLst>
                <a:ext uri="{FF2B5EF4-FFF2-40B4-BE49-F238E27FC236}">
                  <a16:creationId xmlns:a16="http://schemas.microsoft.com/office/drawing/2014/main" id="{F0C71901-E871-4E9B-B9C0-F4D8D382C57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215" b="5963"/>
            <a:stretch/>
          </p:blipFill>
          <p:spPr>
            <a:xfrm>
              <a:off x="6512472" y="1678989"/>
              <a:ext cx="2171304" cy="3721608"/>
            </a:xfrm>
            <a:prstGeom prst="rect">
              <a:avLst/>
            </a:prstGeom>
          </p:spPr>
        </p:pic>
      </p:grpSp>
    </p:spTree>
    <p:extLst>
      <p:ext uri="{BB962C8B-B14F-4D97-AF65-F5344CB8AC3E}">
        <p14:creationId xmlns:p14="http://schemas.microsoft.com/office/powerpoint/2010/main" val="257797210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21472E1E-D70C-47C4-892E-B652280434CC}"/>
              </a:ext>
            </a:extLst>
          </p:cNvPr>
          <p:cNvSpPr txBox="1"/>
          <p:nvPr/>
        </p:nvSpPr>
        <p:spPr>
          <a:xfrm>
            <a:off x="650672" y="374416"/>
            <a:ext cx="4089074" cy="1569660"/>
          </a:xfrm>
          <a:prstGeom prst="rect">
            <a:avLst/>
          </a:prstGeom>
          <a:noFill/>
        </p:spPr>
        <p:txBody>
          <a:bodyPr wrap="square" rtlCol="0">
            <a:spAutoFit/>
          </a:bodyPr>
          <a:lstStyle/>
          <a:p>
            <a:r>
              <a:rPr lang="en-US" altLang="ko-KR" sz="4800" dirty="0">
                <a:solidFill>
                  <a:srgbClr val="FAB117"/>
                </a:solidFill>
              </a:rPr>
              <a:t>AQI TELLER</a:t>
            </a:r>
            <a:r>
              <a:rPr lang="en-US" altLang="ko-KR" sz="4800" dirty="0">
                <a:solidFill>
                  <a:schemeClr val="tx1">
                    <a:lumMod val="65000"/>
                    <a:lumOff val="35000"/>
                  </a:schemeClr>
                </a:solidFill>
              </a:rPr>
              <a:t> Interface</a:t>
            </a:r>
            <a:endParaRPr lang="en-US" altLang="ko-KR" sz="4800" dirty="0">
              <a:solidFill>
                <a:srgbClr val="FAB117"/>
              </a:solidFill>
            </a:endParaRPr>
          </a:p>
        </p:txBody>
      </p:sp>
      <p:sp>
        <p:nvSpPr>
          <p:cNvPr id="23" name="TextBox 22">
            <a:extLst>
              <a:ext uri="{FF2B5EF4-FFF2-40B4-BE49-F238E27FC236}">
                <a16:creationId xmlns:a16="http://schemas.microsoft.com/office/drawing/2014/main" id="{427ED113-9B73-424D-9469-0CAAF6C0083A}"/>
              </a:ext>
            </a:extLst>
          </p:cNvPr>
          <p:cNvSpPr txBox="1"/>
          <p:nvPr/>
        </p:nvSpPr>
        <p:spPr>
          <a:xfrm>
            <a:off x="650672" y="1944076"/>
            <a:ext cx="5492319"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In this User Upload Pic and Application tells Air Quality Level</a:t>
            </a:r>
            <a:endParaRPr lang="ko-KR" altLang="en-US" sz="1200" b="1" dirty="0">
              <a:solidFill>
                <a:schemeClr val="tx1">
                  <a:lumMod val="75000"/>
                  <a:lumOff val="25000"/>
                </a:schemeClr>
              </a:solidFill>
              <a:cs typeface="Arial" pitchFamily="34" charset="0"/>
            </a:endParaRPr>
          </a:p>
        </p:txBody>
      </p:sp>
      <p:grpSp>
        <p:nvGrpSpPr>
          <p:cNvPr id="15" name="Group 14">
            <a:extLst>
              <a:ext uri="{FF2B5EF4-FFF2-40B4-BE49-F238E27FC236}">
                <a16:creationId xmlns:a16="http://schemas.microsoft.com/office/drawing/2014/main" id="{F5E830DD-5C36-4606-9BDB-F019A3D945E9}"/>
              </a:ext>
            </a:extLst>
          </p:cNvPr>
          <p:cNvGrpSpPr/>
          <p:nvPr/>
        </p:nvGrpSpPr>
        <p:grpSpPr>
          <a:xfrm>
            <a:off x="7962000" y="2563143"/>
            <a:ext cx="3416809" cy="1816413"/>
            <a:chOff x="8265315" y="4074880"/>
            <a:chExt cx="3416809" cy="1816413"/>
          </a:xfrm>
        </p:grpSpPr>
        <p:sp>
          <p:nvSpPr>
            <p:cNvPr id="36" name="TextBox 35">
              <a:extLst>
                <a:ext uri="{FF2B5EF4-FFF2-40B4-BE49-F238E27FC236}">
                  <a16:creationId xmlns:a16="http://schemas.microsoft.com/office/drawing/2014/main" id="{BE0D36FC-790A-4ECD-A472-6952044B6462}"/>
                </a:ext>
              </a:extLst>
            </p:cNvPr>
            <p:cNvSpPr txBox="1"/>
            <p:nvPr/>
          </p:nvSpPr>
          <p:spPr>
            <a:xfrm>
              <a:off x="8265315" y="4074880"/>
              <a:ext cx="3416809" cy="646331"/>
            </a:xfrm>
            <a:prstGeom prst="rect">
              <a:avLst/>
            </a:prstGeom>
            <a:noFill/>
          </p:spPr>
          <p:txBody>
            <a:bodyPr wrap="square" rtlCol="0">
              <a:spAutoFit/>
            </a:bodyPr>
            <a:lstStyle/>
            <a:p>
              <a:r>
                <a:rPr lang="en-US" altLang="ko-KR" sz="1200" dirty="0">
                  <a:solidFill>
                    <a:schemeClr val="bg1"/>
                  </a:solidFill>
                  <a:cs typeface="Arial" pitchFamily="34" charset="0"/>
                </a:rPr>
                <a:t>By Clicking Upload User will Upload Image and System check that it is according to instructions or not</a:t>
              </a:r>
            </a:p>
          </p:txBody>
        </p:sp>
        <p:sp>
          <p:nvSpPr>
            <p:cNvPr id="39" name="TextBox 38">
              <a:extLst>
                <a:ext uri="{FF2B5EF4-FFF2-40B4-BE49-F238E27FC236}">
                  <a16:creationId xmlns:a16="http://schemas.microsoft.com/office/drawing/2014/main" id="{ED5A896A-751E-448E-8AD6-3BC185AEF6CF}"/>
                </a:ext>
              </a:extLst>
            </p:cNvPr>
            <p:cNvSpPr txBox="1"/>
            <p:nvPr/>
          </p:nvSpPr>
          <p:spPr>
            <a:xfrm>
              <a:off x="8265315" y="5429628"/>
              <a:ext cx="3416809" cy="461665"/>
            </a:xfrm>
            <a:prstGeom prst="rect">
              <a:avLst/>
            </a:prstGeom>
            <a:noFill/>
          </p:spPr>
          <p:txBody>
            <a:bodyPr wrap="square" rtlCol="0">
              <a:spAutoFit/>
            </a:bodyPr>
            <a:lstStyle/>
            <a:p>
              <a:r>
                <a:rPr lang="en-US" altLang="ko-KR" sz="1200" dirty="0">
                  <a:solidFill>
                    <a:schemeClr val="bg1"/>
                  </a:solidFill>
                  <a:cs typeface="Arial" pitchFamily="34" charset="0"/>
                </a:rPr>
                <a:t>Display Result after Processing and Precautions according to Image’s Result.</a:t>
              </a:r>
            </a:p>
          </p:txBody>
        </p:sp>
      </p:grpSp>
      <p:sp>
        <p:nvSpPr>
          <p:cNvPr id="49" name="Rounded Rectangle 6">
            <a:extLst>
              <a:ext uri="{FF2B5EF4-FFF2-40B4-BE49-F238E27FC236}">
                <a16:creationId xmlns:a16="http://schemas.microsoft.com/office/drawing/2014/main" id="{49BBFF3D-BC35-4A2B-BAD4-57B98494A2B5}"/>
              </a:ext>
            </a:extLst>
          </p:cNvPr>
          <p:cNvSpPr/>
          <p:nvPr/>
        </p:nvSpPr>
        <p:spPr>
          <a:xfrm>
            <a:off x="1765882" y="2972762"/>
            <a:ext cx="264082" cy="268490"/>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1" name="Rounded Rectangle 5">
            <a:extLst>
              <a:ext uri="{FF2B5EF4-FFF2-40B4-BE49-F238E27FC236}">
                <a16:creationId xmlns:a16="http://schemas.microsoft.com/office/drawing/2014/main" id="{5E251244-E1E3-4BBE-BDD7-E3E66D294458}"/>
              </a:ext>
            </a:extLst>
          </p:cNvPr>
          <p:cNvSpPr/>
          <p:nvPr/>
        </p:nvSpPr>
        <p:spPr>
          <a:xfrm flipH="1">
            <a:off x="4438814" y="2982882"/>
            <a:ext cx="300932" cy="248252"/>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2" name="Isosceles Triangle 51">
            <a:extLst>
              <a:ext uri="{FF2B5EF4-FFF2-40B4-BE49-F238E27FC236}">
                <a16:creationId xmlns:a16="http://schemas.microsoft.com/office/drawing/2014/main" id="{3ED44595-D68C-43C5-98BC-6F867B826A72}"/>
              </a:ext>
            </a:extLst>
          </p:cNvPr>
          <p:cNvSpPr/>
          <p:nvPr/>
        </p:nvSpPr>
        <p:spPr>
          <a:xfrm>
            <a:off x="3092077" y="3003896"/>
            <a:ext cx="304374" cy="223199"/>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14" name="Picture Placeholder 13">
            <a:extLst>
              <a:ext uri="{FF2B5EF4-FFF2-40B4-BE49-F238E27FC236}">
                <a16:creationId xmlns:a16="http://schemas.microsoft.com/office/drawing/2014/main" id="{5BBE6FE7-508D-4215-9E05-A1DD5F6B887C}"/>
              </a:ext>
            </a:extLst>
          </p:cNvPr>
          <p:cNvPicPr>
            <a:picLocks noGrp="1" noChangeAspect="1"/>
          </p:cNvPicPr>
          <p:nvPr>
            <p:ph type="pic" idx="13"/>
          </p:nvPr>
        </p:nvPicPr>
        <p:blipFill>
          <a:blip r:embed="rId2" cstate="print">
            <a:extLst>
              <a:ext uri="{28A0092B-C50C-407E-A947-70E740481C1C}">
                <a14:useLocalDpi xmlns:a14="http://schemas.microsoft.com/office/drawing/2010/main" val="0"/>
              </a:ext>
            </a:extLst>
          </a:blip>
          <a:srcRect t="16282" b="16282"/>
          <a:stretch>
            <a:fillRect/>
          </a:stretch>
        </p:blipFill>
        <p:spPr/>
      </p:pic>
      <p:sp>
        <p:nvSpPr>
          <p:cNvPr id="50" name="Rectangle 30">
            <a:extLst>
              <a:ext uri="{FF2B5EF4-FFF2-40B4-BE49-F238E27FC236}">
                <a16:creationId xmlns:a16="http://schemas.microsoft.com/office/drawing/2014/main" id="{2288F1AF-5B3C-4581-B13A-6CD797801E58}"/>
              </a:ext>
            </a:extLst>
          </p:cNvPr>
          <p:cNvSpPr/>
          <p:nvPr/>
        </p:nvSpPr>
        <p:spPr>
          <a:xfrm>
            <a:off x="7151222" y="3916421"/>
            <a:ext cx="464493" cy="463135"/>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55" name="Trapezoid 13">
            <a:extLst>
              <a:ext uri="{FF2B5EF4-FFF2-40B4-BE49-F238E27FC236}">
                <a16:creationId xmlns:a16="http://schemas.microsoft.com/office/drawing/2014/main" id="{2C76B130-5D27-4BC5-8A48-7021D2FDC636}"/>
              </a:ext>
            </a:extLst>
          </p:cNvPr>
          <p:cNvSpPr/>
          <p:nvPr/>
        </p:nvSpPr>
        <p:spPr>
          <a:xfrm>
            <a:off x="7085871" y="2667480"/>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204948840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tooltip="AQI Predictor Web App Demo"/>
            <a:extLst>
              <a:ext uri="{FF2B5EF4-FFF2-40B4-BE49-F238E27FC236}">
                <a16:creationId xmlns:a16="http://schemas.microsoft.com/office/drawing/2014/main" id="{9B2A3FDB-D36C-47BC-A6D0-6E36A117D1D6}"/>
              </a:ext>
            </a:extLst>
          </p:cNvPr>
          <p:cNvPicPr>
            <a:picLocks noChangeAspect="1"/>
          </p:cNvPicPr>
          <p:nvPr/>
        </p:nvPicPr>
        <p:blipFill rotWithShape="1">
          <a:blip r:embed="rId3" cstate="print"/>
          <a:srcRect l="9131" t="6549" r="9131" b="11285"/>
          <a:stretch/>
        </p:blipFill>
        <p:spPr>
          <a:xfrm>
            <a:off x="821636" y="1815547"/>
            <a:ext cx="5751442" cy="4386470"/>
          </a:xfrm>
          <a:prstGeom prst="rect">
            <a:avLst/>
          </a:prstGeom>
        </p:spPr>
      </p:pic>
      <p:pic>
        <p:nvPicPr>
          <p:cNvPr id="9" name="Picture 8">
            <a:hlinkClick r:id="rId4" tooltip="AQI Predictor Android App Demo"/>
            <a:extLst>
              <a:ext uri="{FF2B5EF4-FFF2-40B4-BE49-F238E27FC236}">
                <a16:creationId xmlns:a16="http://schemas.microsoft.com/office/drawing/2014/main" id="{4C78C36F-F8EE-4B6E-ACC1-9EC656B9C934}"/>
              </a:ext>
            </a:extLst>
          </p:cNvPr>
          <p:cNvPicPr>
            <a:picLocks noChangeAspect="1"/>
          </p:cNvPicPr>
          <p:nvPr/>
        </p:nvPicPr>
        <p:blipFill rotWithShape="1">
          <a:blip r:embed="rId5" cstate="print"/>
          <a:srcRect l="38043" t="4929" r="38696" b="12639"/>
          <a:stretch/>
        </p:blipFill>
        <p:spPr>
          <a:xfrm>
            <a:off x="7686260" y="1815547"/>
            <a:ext cx="2835965" cy="4386471"/>
          </a:xfrm>
          <a:prstGeom prst="rect">
            <a:avLst/>
          </a:prstGeom>
        </p:spPr>
      </p:pic>
      <p:grpSp>
        <p:nvGrpSpPr>
          <p:cNvPr id="18" name="Group 17">
            <a:extLst>
              <a:ext uri="{FF2B5EF4-FFF2-40B4-BE49-F238E27FC236}">
                <a16:creationId xmlns:a16="http://schemas.microsoft.com/office/drawing/2014/main" id="{11A2E5BE-F385-49D3-999A-A83AE5BBB1B6}"/>
              </a:ext>
            </a:extLst>
          </p:cNvPr>
          <p:cNvGrpSpPr/>
          <p:nvPr/>
        </p:nvGrpSpPr>
        <p:grpSpPr>
          <a:xfrm>
            <a:off x="821636" y="655983"/>
            <a:ext cx="4015407" cy="790407"/>
            <a:chOff x="821636" y="655983"/>
            <a:chExt cx="4015407" cy="790407"/>
          </a:xfrm>
        </p:grpSpPr>
        <p:grpSp>
          <p:nvGrpSpPr>
            <p:cNvPr id="10" name="Group 9">
              <a:extLst>
                <a:ext uri="{FF2B5EF4-FFF2-40B4-BE49-F238E27FC236}">
                  <a16:creationId xmlns:a16="http://schemas.microsoft.com/office/drawing/2014/main" id="{B35E2DF8-FEFD-445B-816B-33781D5E72E4}"/>
                </a:ext>
              </a:extLst>
            </p:cNvPr>
            <p:cNvGrpSpPr/>
            <p:nvPr/>
          </p:nvGrpSpPr>
          <p:grpSpPr>
            <a:xfrm>
              <a:off x="821636" y="655983"/>
              <a:ext cx="792415" cy="790407"/>
              <a:chOff x="5833678" y="585323"/>
              <a:chExt cx="792415" cy="790407"/>
            </a:xfrm>
          </p:grpSpPr>
          <p:grpSp>
            <p:nvGrpSpPr>
              <p:cNvPr id="11" name="Group 10">
                <a:extLst>
                  <a:ext uri="{FF2B5EF4-FFF2-40B4-BE49-F238E27FC236}">
                    <a16:creationId xmlns:a16="http://schemas.microsoft.com/office/drawing/2014/main" id="{D5F4D626-222F-4C67-886F-1F72729BBE99}"/>
                  </a:ext>
                </a:extLst>
              </p:cNvPr>
              <p:cNvGrpSpPr/>
              <p:nvPr/>
            </p:nvGrpSpPr>
            <p:grpSpPr>
              <a:xfrm>
                <a:off x="5833678" y="585323"/>
                <a:ext cx="790407" cy="790407"/>
                <a:chOff x="5833678" y="585323"/>
                <a:chExt cx="790407" cy="790407"/>
              </a:xfrm>
            </p:grpSpPr>
            <p:sp>
              <p:nvSpPr>
                <p:cNvPr id="13" name="Arc 3">
                  <a:extLst>
                    <a:ext uri="{FF2B5EF4-FFF2-40B4-BE49-F238E27FC236}">
                      <a16:creationId xmlns:a16="http://schemas.microsoft.com/office/drawing/2014/main" id="{AEDA248E-7B4C-4CE6-89CB-D81DC4522764}"/>
                    </a:ext>
                  </a:extLst>
                </p:cNvPr>
                <p:cNvSpPr/>
                <p:nvPr/>
              </p:nvSpPr>
              <p:spPr>
                <a:xfrm>
                  <a:off x="5833678" y="585323"/>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14" name="Oval 13">
                  <a:extLst>
                    <a:ext uri="{FF2B5EF4-FFF2-40B4-BE49-F238E27FC236}">
                      <a16:creationId xmlns:a16="http://schemas.microsoft.com/office/drawing/2014/main" id="{F1E8E40D-C999-42A3-8266-35E9BD6B89AC}"/>
                    </a:ext>
                  </a:extLst>
                </p:cNvPr>
                <p:cNvSpPr/>
                <p:nvPr/>
              </p:nvSpPr>
              <p:spPr>
                <a:xfrm>
                  <a:off x="5907909" y="658049"/>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
            <p:nvSpPr>
              <p:cNvPr id="12" name="TextBox 11">
                <a:extLst>
                  <a:ext uri="{FF2B5EF4-FFF2-40B4-BE49-F238E27FC236}">
                    <a16:creationId xmlns:a16="http://schemas.microsoft.com/office/drawing/2014/main" id="{46025200-A367-4381-811C-6800F8802300}"/>
                  </a:ext>
                </a:extLst>
              </p:cNvPr>
              <p:cNvSpPr txBox="1"/>
              <p:nvPr/>
            </p:nvSpPr>
            <p:spPr>
              <a:xfrm>
                <a:off x="5834682" y="739961"/>
                <a:ext cx="791411" cy="461665"/>
              </a:xfrm>
              <a:prstGeom prst="rect">
                <a:avLst/>
              </a:prstGeom>
              <a:noFill/>
            </p:spPr>
            <p:txBody>
              <a:bodyPr wrap="square" lIns="108000" rIns="108000" rtlCol="0" anchor="ctr">
                <a:spAutoFit/>
              </a:bodyPr>
              <a:lstStyle/>
              <a:p>
                <a:pPr algn="ctr"/>
                <a:r>
                  <a:rPr lang="en-US" altLang="ko-KR" sz="2400" b="1" dirty="0">
                    <a:solidFill>
                      <a:schemeClr val="accent1"/>
                    </a:solidFill>
                    <a:cs typeface="Arial" pitchFamily="34" charset="0"/>
                  </a:rPr>
                  <a:t>01</a:t>
                </a:r>
                <a:endParaRPr lang="ko-KR" altLang="en-US" sz="2400" b="1" dirty="0">
                  <a:solidFill>
                    <a:schemeClr val="accent1"/>
                  </a:solidFill>
                  <a:cs typeface="Arial" pitchFamily="34" charset="0"/>
                </a:endParaRPr>
              </a:p>
            </p:txBody>
          </p:sp>
        </p:grpSp>
        <p:sp>
          <p:nvSpPr>
            <p:cNvPr id="17" name="Rectangle 16">
              <a:extLst>
                <a:ext uri="{FF2B5EF4-FFF2-40B4-BE49-F238E27FC236}">
                  <a16:creationId xmlns:a16="http://schemas.microsoft.com/office/drawing/2014/main" id="{4C4A7121-1000-4903-AC87-6D216F9F10A1}"/>
                </a:ext>
              </a:extLst>
            </p:cNvPr>
            <p:cNvSpPr/>
            <p:nvPr/>
          </p:nvSpPr>
          <p:spPr>
            <a:xfrm>
              <a:off x="1378226" y="728709"/>
              <a:ext cx="3458817" cy="717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Web App Demo</a:t>
              </a:r>
            </a:p>
          </p:txBody>
        </p:sp>
      </p:grpSp>
      <p:grpSp>
        <p:nvGrpSpPr>
          <p:cNvPr id="19" name="Group 18">
            <a:extLst>
              <a:ext uri="{FF2B5EF4-FFF2-40B4-BE49-F238E27FC236}">
                <a16:creationId xmlns:a16="http://schemas.microsoft.com/office/drawing/2014/main" id="{6AAD9997-115F-45CD-AC81-C5031C331D1C}"/>
              </a:ext>
            </a:extLst>
          </p:cNvPr>
          <p:cNvGrpSpPr/>
          <p:nvPr/>
        </p:nvGrpSpPr>
        <p:grpSpPr>
          <a:xfrm>
            <a:off x="7129670" y="646249"/>
            <a:ext cx="4598504" cy="790407"/>
            <a:chOff x="821636" y="655983"/>
            <a:chExt cx="4598504" cy="790407"/>
          </a:xfrm>
        </p:grpSpPr>
        <p:grpSp>
          <p:nvGrpSpPr>
            <p:cNvPr id="20" name="Group 19">
              <a:extLst>
                <a:ext uri="{FF2B5EF4-FFF2-40B4-BE49-F238E27FC236}">
                  <a16:creationId xmlns:a16="http://schemas.microsoft.com/office/drawing/2014/main" id="{80DA367F-34B0-47EF-91EC-1157251D94EB}"/>
                </a:ext>
              </a:extLst>
            </p:cNvPr>
            <p:cNvGrpSpPr/>
            <p:nvPr/>
          </p:nvGrpSpPr>
          <p:grpSpPr>
            <a:xfrm>
              <a:off x="821636" y="655983"/>
              <a:ext cx="792415" cy="790407"/>
              <a:chOff x="5833678" y="585323"/>
              <a:chExt cx="792415" cy="790407"/>
            </a:xfrm>
          </p:grpSpPr>
          <p:grpSp>
            <p:nvGrpSpPr>
              <p:cNvPr id="22" name="Group 21">
                <a:extLst>
                  <a:ext uri="{FF2B5EF4-FFF2-40B4-BE49-F238E27FC236}">
                    <a16:creationId xmlns:a16="http://schemas.microsoft.com/office/drawing/2014/main" id="{82F07408-9575-4651-9CC7-8748C6100278}"/>
                  </a:ext>
                </a:extLst>
              </p:cNvPr>
              <p:cNvGrpSpPr/>
              <p:nvPr/>
            </p:nvGrpSpPr>
            <p:grpSpPr>
              <a:xfrm>
                <a:off x="5833678" y="585323"/>
                <a:ext cx="790407" cy="790407"/>
                <a:chOff x="5833678" y="585323"/>
                <a:chExt cx="790407" cy="790407"/>
              </a:xfrm>
            </p:grpSpPr>
            <p:sp>
              <p:nvSpPr>
                <p:cNvPr id="24" name="Arc 3">
                  <a:extLst>
                    <a:ext uri="{FF2B5EF4-FFF2-40B4-BE49-F238E27FC236}">
                      <a16:creationId xmlns:a16="http://schemas.microsoft.com/office/drawing/2014/main" id="{BDB8FAB6-00FC-4E5D-8B92-78385DE3FC60}"/>
                    </a:ext>
                  </a:extLst>
                </p:cNvPr>
                <p:cNvSpPr/>
                <p:nvPr/>
              </p:nvSpPr>
              <p:spPr>
                <a:xfrm>
                  <a:off x="5833678" y="585323"/>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25" name="Oval 24">
                  <a:extLst>
                    <a:ext uri="{FF2B5EF4-FFF2-40B4-BE49-F238E27FC236}">
                      <a16:creationId xmlns:a16="http://schemas.microsoft.com/office/drawing/2014/main" id="{D909E02C-7ED1-4AAB-A686-F7FA61DA6BBC}"/>
                    </a:ext>
                  </a:extLst>
                </p:cNvPr>
                <p:cNvSpPr/>
                <p:nvPr/>
              </p:nvSpPr>
              <p:spPr>
                <a:xfrm>
                  <a:off x="5907909" y="658049"/>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
            <p:nvSpPr>
              <p:cNvPr id="23" name="TextBox 22">
                <a:extLst>
                  <a:ext uri="{FF2B5EF4-FFF2-40B4-BE49-F238E27FC236}">
                    <a16:creationId xmlns:a16="http://schemas.microsoft.com/office/drawing/2014/main" id="{581B0B48-D2B3-4A28-A36E-398AE4F865B2}"/>
                  </a:ext>
                </a:extLst>
              </p:cNvPr>
              <p:cNvSpPr txBox="1"/>
              <p:nvPr/>
            </p:nvSpPr>
            <p:spPr>
              <a:xfrm>
                <a:off x="5834682" y="739961"/>
                <a:ext cx="791411" cy="461665"/>
              </a:xfrm>
              <a:prstGeom prst="rect">
                <a:avLst/>
              </a:prstGeom>
              <a:noFill/>
            </p:spPr>
            <p:txBody>
              <a:bodyPr wrap="square" lIns="108000" rIns="108000" rtlCol="0" anchor="ctr">
                <a:spAutoFit/>
              </a:bodyPr>
              <a:lstStyle/>
              <a:p>
                <a:pPr algn="ctr"/>
                <a:r>
                  <a:rPr lang="en-US" altLang="ko-KR" sz="2400" b="1" dirty="0">
                    <a:solidFill>
                      <a:schemeClr val="accent1"/>
                    </a:solidFill>
                    <a:cs typeface="Arial" pitchFamily="34" charset="0"/>
                  </a:rPr>
                  <a:t>02</a:t>
                </a:r>
                <a:endParaRPr lang="ko-KR" altLang="en-US" sz="2400" b="1" dirty="0">
                  <a:solidFill>
                    <a:schemeClr val="accent1"/>
                  </a:solidFill>
                  <a:cs typeface="Arial" pitchFamily="34" charset="0"/>
                </a:endParaRPr>
              </a:p>
            </p:txBody>
          </p:sp>
        </p:grpSp>
        <p:sp>
          <p:nvSpPr>
            <p:cNvPr id="21" name="Rectangle 20">
              <a:extLst>
                <a:ext uri="{FF2B5EF4-FFF2-40B4-BE49-F238E27FC236}">
                  <a16:creationId xmlns:a16="http://schemas.microsoft.com/office/drawing/2014/main" id="{4F3F064E-0CE6-496F-8C8F-DB5FE902CDBC}"/>
                </a:ext>
              </a:extLst>
            </p:cNvPr>
            <p:cNvSpPr/>
            <p:nvPr/>
          </p:nvSpPr>
          <p:spPr>
            <a:xfrm>
              <a:off x="1205950" y="728709"/>
              <a:ext cx="4214190" cy="717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Android App Demo</a:t>
              </a:r>
            </a:p>
          </p:txBody>
        </p:sp>
      </p:grpSp>
    </p:spTree>
    <p:extLst>
      <p:ext uri="{BB962C8B-B14F-4D97-AF65-F5344CB8AC3E}">
        <p14:creationId xmlns:p14="http://schemas.microsoft.com/office/powerpoint/2010/main" val="1957529967"/>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4CD6F2-32D4-4CAB-AF36-A85309729E13}"/>
              </a:ext>
            </a:extLst>
          </p:cNvPr>
          <p:cNvSpPr>
            <a:spLocks noGrp="1"/>
          </p:cNvSpPr>
          <p:nvPr>
            <p:ph type="body" sz="quarter" idx="10"/>
          </p:nvPr>
        </p:nvSpPr>
        <p:spPr/>
        <p:txBody>
          <a:bodyPr/>
          <a:lstStyle/>
          <a:p>
            <a:r>
              <a:rPr lang="en-US" dirty="0"/>
              <a:t>Tools and Technologies</a:t>
            </a:r>
          </a:p>
        </p:txBody>
      </p:sp>
      <p:pic>
        <p:nvPicPr>
          <p:cNvPr id="3" name="Picture 2">
            <a:extLst>
              <a:ext uri="{FF2B5EF4-FFF2-40B4-BE49-F238E27FC236}">
                <a16:creationId xmlns:a16="http://schemas.microsoft.com/office/drawing/2014/main" id="{89579FCC-682D-4BDB-95F9-D2F1820404C5}"/>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134" y="3728356"/>
            <a:ext cx="3198281" cy="1797158"/>
          </a:xfrm>
          <a:prstGeom prst="rect">
            <a:avLst/>
          </a:prstGeom>
        </p:spPr>
      </p:pic>
      <p:pic>
        <p:nvPicPr>
          <p:cNvPr id="4" name="Picture 3">
            <a:extLst>
              <a:ext uri="{FF2B5EF4-FFF2-40B4-BE49-F238E27FC236}">
                <a16:creationId xmlns:a16="http://schemas.microsoft.com/office/drawing/2014/main" id="{66D340C9-A74E-4846-9F3B-27F5952A6B4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290603" y="3968509"/>
            <a:ext cx="2224278" cy="1112139"/>
          </a:xfrm>
          <a:prstGeom prst="rect">
            <a:avLst/>
          </a:prstGeom>
        </p:spPr>
      </p:pic>
      <p:pic>
        <p:nvPicPr>
          <p:cNvPr id="5" name="Picture 4">
            <a:extLst>
              <a:ext uri="{FF2B5EF4-FFF2-40B4-BE49-F238E27FC236}">
                <a16:creationId xmlns:a16="http://schemas.microsoft.com/office/drawing/2014/main" id="{9676B908-6E46-4B83-BD7B-84A5D6CB78A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907976" y="1790390"/>
            <a:ext cx="1275087" cy="605666"/>
          </a:xfrm>
          <a:prstGeom prst="rect">
            <a:avLst/>
          </a:prstGeom>
        </p:spPr>
      </p:pic>
      <p:pic>
        <p:nvPicPr>
          <p:cNvPr id="6" name="Picture 5">
            <a:extLst>
              <a:ext uri="{FF2B5EF4-FFF2-40B4-BE49-F238E27FC236}">
                <a16:creationId xmlns:a16="http://schemas.microsoft.com/office/drawing/2014/main" id="{C35BB14F-DF79-45DE-84E6-57FF3696A91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3152900" y="3848435"/>
            <a:ext cx="1563082" cy="1557001"/>
          </a:xfrm>
          <a:prstGeom prst="rect">
            <a:avLst/>
          </a:prstGeom>
        </p:spPr>
      </p:pic>
      <p:pic>
        <p:nvPicPr>
          <p:cNvPr id="7" name="Picture 6">
            <a:extLst>
              <a:ext uri="{FF2B5EF4-FFF2-40B4-BE49-F238E27FC236}">
                <a16:creationId xmlns:a16="http://schemas.microsoft.com/office/drawing/2014/main" id="{EF16246D-E371-4131-8015-710AC8EDCAED}"/>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41481" y="1517218"/>
            <a:ext cx="1498428" cy="1498428"/>
          </a:xfrm>
          <a:prstGeom prst="rect">
            <a:avLst/>
          </a:prstGeom>
        </p:spPr>
      </p:pic>
      <p:pic>
        <p:nvPicPr>
          <p:cNvPr id="8" name="Picture 7">
            <a:extLst>
              <a:ext uri="{FF2B5EF4-FFF2-40B4-BE49-F238E27FC236}">
                <a16:creationId xmlns:a16="http://schemas.microsoft.com/office/drawing/2014/main" id="{D773D7B4-90D6-4924-993B-6584FE41091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94037" y="1452564"/>
            <a:ext cx="1563082" cy="1563082"/>
          </a:xfrm>
          <a:prstGeom prst="rect">
            <a:avLst/>
          </a:prstGeom>
        </p:spPr>
      </p:pic>
      <p:pic>
        <p:nvPicPr>
          <p:cNvPr id="9" name="Picture 8">
            <a:extLst>
              <a:ext uri="{FF2B5EF4-FFF2-40B4-BE49-F238E27FC236}">
                <a16:creationId xmlns:a16="http://schemas.microsoft.com/office/drawing/2014/main" id="{AD9E0722-D7CA-4EDA-8139-73A1341442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37751" y="1433178"/>
            <a:ext cx="3075877" cy="1576387"/>
          </a:xfrm>
          <a:prstGeom prst="rect">
            <a:avLst/>
          </a:prstGeom>
        </p:spPr>
      </p:pic>
      <p:pic>
        <p:nvPicPr>
          <p:cNvPr id="10" name="Picture 9">
            <a:extLst>
              <a:ext uri="{FF2B5EF4-FFF2-40B4-BE49-F238E27FC236}">
                <a16:creationId xmlns:a16="http://schemas.microsoft.com/office/drawing/2014/main" id="{FFDA3946-6D04-4B3A-9B99-47A82FEDF338}"/>
              </a:ext>
            </a:extLst>
          </p:cNvPr>
          <p:cNvPicPr>
            <a:picLocks noChangeAspect="1"/>
          </p:cNvPicPr>
          <p:nvPr/>
        </p:nvPicPr>
        <p:blipFill>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669492" y="3968509"/>
            <a:ext cx="2118360" cy="1112139"/>
          </a:xfrm>
          <a:prstGeom prst="rect">
            <a:avLst/>
          </a:prstGeom>
        </p:spPr>
      </p:pic>
      <p:pic>
        <p:nvPicPr>
          <p:cNvPr id="11" name="Google Shape;496;p46">
            <a:extLst>
              <a:ext uri="{FF2B5EF4-FFF2-40B4-BE49-F238E27FC236}">
                <a16:creationId xmlns:a16="http://schemas.microsoft.com/office/drawing/2014/main" id="{AB84EAA1-8A32-4930-A2D8-257850E341CF}"/>
              </a:ext>
            </a:extLst>
          </p:cNvPr>
          <p:cNvPicPr preferRelativeResize="0"/>
          <p:nvPr/>
        </p:nvPicPr>
        <p:blipFill>
          <a:blip r:embed="rId13" cstate="print">
            <a:alphaModFix/>
          </a:blip>
          <a:stretch>
            <a:fillRect/>
          </a:stretch>
        </p:blipFill>
        <p:spPr>
          <a:xfrm>
            <a:off x="9503273" y="3677938"/>
            <a:ext cx="1693300" cy="1693279"/>
          </a:xfrm>
          <a:prstGeom prst="rect">
            <a:avLst/>
          </a:prstGeom>
          <a:noFill/>
          <a:ln>
            <a:noFill/>
          </a:ln>
        </p:spPr>
      </p:pic>
      <p:pic>
        <p:nvPicPr>
          <p:cNvPr id="12" name="Google Shape;497;p46">
            <a:extLst>
              <a:ext uri="{FF2B5EF4-FFF2-40B4-BE49-F238E27FC236}">
                <a16:creationId xmlns:a16="http://schemas.microsoft.com/office/drawing/2014/main" id="{44EA2F51-61C4-4304-9313-8457CA0DDDFB}"/>
              </a:ext>
            </a:extLst>
          </p:cNvPr>
          <p:cNvPicPr preferRelativeResize="0"/>
          <p:nvPr/>
        </p:nvPicPr>
        <p:blipFill rotWithShape="1">
          <a:blip r:embed="rId14" cstate="print">
            <a:alphaModFix/>
          </a:blip>
          <a:srcRect l="26305" r="31051" b="22791"/>
          <a:stretch/>
        </p:blipFill>
        <p:spPr>
          <a:xfrm>
            <a:off x="9353236" y="1315262"/>
            <a:ext cx="1566174" cy="1576450"/>
          </a:xfrm>
          <a:prstGeom prst="rect">
            <a:avLst/>
          </a:prstGeom>
          <a:noFill/>
          <a:ln>
            <a:noFill/>
          </a:ln>
        </p:spPr>
      </p:pic>
    </p:spTree>
    <p:extLst>
      <p:ext uri="{BB962C8B-B14F-4D97-AF65-F5344CB8AC3E}">
        <p14:creationId xmlns:p14="http://schemas.microsoft.com/office/powerpoint/2010/main" val="131988180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D66A6-D735-4D7D-8953-B6B9A17642AB}"/>
              </a:ext>
            </a:extLst>
          </p:cNvPr>
          <p:cNvSpPr>
            <a:spLocks noGrp="1"/>
          </p:cNvSpPr>
          <p:nvPr>
            <p:ph type="body" sz="quarter" idx="10"/>
          </p:nvPr>
        </p:nvSpPr>
        <p:spPr/>
        <p:txBody>
          <a:bodyPr/>
          <a:lstStyle/>
          <a:p>
            <a:r>
              <a:rPr lang="en-US" dirty="0"/>
              <a:t>Connect Us Via…</a:t>
            </a:r>
          </a:p>
        </p:txBody>
      </p:sp>
      <p:grpSp>
        <p:nvGrpSpPr>
          <p:cNvPr id="3" name="Group 2">
            <a:extLst>
              <a:ext uri="{FF2B5EF4-FFF2-40B4-BE49-F238E27FC236}">
                <a16:creationId xmlns:a16="http://schemas.microsoft.com/office/drawing/2014/main" id="{D25A88F2-B86D-4DFD-A368-32062A3D50A8}"/>
              </a:ext>
            </a:extLst>
          </p:cNvPr>
          <p:cNvGrpSpPr/>
          <p:nvPr/>
        </p:nvGrpSpPr>
        <p:grpSpPr>
          <a:xfrm>
            <a:off x="2158174" y="1604901"/>
            <a:ext cx="2090058" cy="2090058"/>
            <a:chOff x="1121606" y="2266357"/>
            <a:chExt cx="2090058" cy="2090058"/>
          </a:xfrm>
        </p:grpSpPr>
        <p:sp>
          <p:nvSpPr>
            <p:cNvPr id="4" name="Oval 3">
              <a:extLst>
                <a:ext uri="{FF2B5EF4-FFF2-40B4-BE49-F238E27FC236}">
                  <a16:creationId xmlns:a16="http://schemas.microsoft.com/office/drawing/2014/main" id="{C1B0E72C-8C5F-47FF-B27F-F56151595639}"/>
                </a:ext>
              </a:extLst>
            </p:cNvPr>
            <p:cNvSpPr/>
            <p:nvPr/>
          </p:nvSpPr>
          <p:spPr>
            <a:xfrm>
              <a:off x="1121606" y="2266357"/>
              <a:ext cx="2090058" cy="209005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0F7E20B-DF21-4623-A4DA-AB1C7F873D4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418622" y="2798573"/>
              <a:ext cx="1496027" cy="1025626"/>
            </a:xfrm>
            <a:prstGeom prst="rect">
              <a:avLst/>
            </a:prstGeom>
          </p:spPr>
        </p:pic>
      </p:grpSp>
      <p:grpSp>
        <p:nvGrpSpPr>
          <p:cNvPr id="6" name="Group 5">
            <a:extLst>
              <a:ext uri="{FF2B5EF4-FFF2-40B4-BE49-F238E27FC236}">
                <a16:creationId xmlns:a16="http://schemas.microsoft.com/office/drawing/2014/main" id="{6C784211-522F-4375-8BD6-8AA2E65D1756}"/>
              </a:ext>
            </a:extLst>
          </p:cNvPr>
          <p:cNvGrpSpPr/>
          <p:nvPr/>
        </p:nvGrpSpPr>
        <p:grpSpPr>
          <a:xfrm>
            <a:off x="7646752" y="1604901"/>
            <a:ext cx="2090058" cy="2090058"/>
            <a:chOff x="3753155" y="2209800"/>
            <a:chExt cx="2090058" cy="2090058"/>
          </a:xfrm>
        </p:grpSpPr>
        <p:sp>
          <p:nvSpPr>
            <p:cNvPr id="7" name="Oval 6">
              <a:extLst>
                <a:ext uri="{FF2B5EF4-FFF2-40B4-BE49-F238E27FC236}">
                  <a16:creationId xmlns:a16="http://schemas.microsoft.com/office/drawing/2014/main" id="{AC9F7266-FB59-407C-8421-997C6E64BC58}"/>
                </a:ext>
              </a:extLst>
            </p:cNvPr>
            <p:cNvSpPr/>
            <p:nvPr/>
          </p:nvSpPr>
          <p:spPr>
            <a:xfrm>
              <a:off x="3753155" y="2209800"/>
              <a:ext cx="2090058" cy="2090058"/>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D18BBD9-0460-4195-A6BD-F3D4E1695D3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935190" y="2377835"/>
              <a:ext cx="1725988" cy="1725988"/>
            </a:xfrm>
            <a:prstGeom prst="rect">
              <a:avLst/>
            </a:prstGeom>
          </p:spPr>
        </p:pic>
      </p:grpSp>
      <p:grpSp>
        <p:nvGrpSpPr>
          <p:cNvPr id="9" name="Group 8">
            <a:extLst>
              <a:ext uri="{FF2B5EF4-FFF2-40B4-BE49-F238E27FC236}">
                <a16:creationId xmlns:a16="http://schemas.microsoft.com/office/drawing/2014/main" id="{C4F215C1-106C-4386-9126-4E04249A4F40}"/>
              </a:ext>
            </a:extLst>
          </p:cNvPr>
          <p:cNvGrpSpPr/>
          <p:nvPr/>
        </p:nvGrpSpPr>
        <p:grpSpPr>
          <a:xfrm>
            <a:off x="1403732" y="3845873"/>
            <a:ext cx="3598942" cy="2319883"/>
            <a:chOff x="348643" y="4445001"/>
            <a:chExt cx="3598942" cy="2319883"/>
          </a:xfrm>
        </p:grpSpPr>
        <p:sp>
          <p:nvSpPr>
            <p:cNvPr id="10" name="TextBox 9">
              <a:extLst>
                <a:ext uri="{FF2B5EF4-FFF2-40B4-BE49-F238E27FC236}">
                  <a16:creationId xmlns:a16="http://schemas.microsoft.com/office/drawing/2014/main" id="{D07DC174-0C37-46DA-B5BC-2062BD7EDF37}"/>
                </a:ext>
              </a:extLst>
            </p:cNvPr>
            <p:cNvSpPr txBox="1"/>
            <p:nvPr/>
          </p:nvSpPr>
          <p:spPr>
            <a:xfrm>
              <a:off x="979714" y="4445001"/>
              <a:ext cx="2336800" cy="769441"/>
            </a:xfrm>
            <a:prstGeom prst="rect">
              <a:avLst/>
            </a:prstGeom>
            <a:noFill/>
          </p:spPr>
          <p:txBody>
            <a:bodyPr wrap="square" rtlCol="0">
              <a:spAutoFit/>
            </a:bodyPr>
            <a:lstStyle/>
            <a:p>
              <a:pPr algn="ctr"/>
              <a:r>
                <a:rPr lang="en-US" sz="4400" b="1" dirty="0">
                  <a:solidFill>
                    <a:schemeClr val="bg1"/>
                  </a:solidFill>
                  <a:latin typeface="Tw Cen MT" panose="020B0602020104020603" pitchFamily="34" charset="0"/>
                </a:rPr>
                <a:t>MPVIR</a:t>
              </a:r>
            </a:p>
          </p:txBody>
        </p:sp>
        <p:sp>
          <p:nvSpPr>
            <p:cNvPr id="11" name="TextBox 10">
              <a:extLst>
                <a:ext uri="{FF2B5EF4-FFF2-40B4-BE49-F238E27FC236}">
                  <a16:creationId xmlns:a16="http://schemas.microsoft.com/office/drawing/2014/main" id="{E97C7553-0A48-4C92-BC16-F54AF84557A8}"/>
                </a:ext>
              </a:extLst>
            </p:cNvPr>
            <p:cNvSpPr txBox="1"/>
            <p:nvPr/>
          </p:nvSpPr>
          <p:spPr>
            <a:xfrm>
              <a:off x="348643" y="5072113"/>
              <a:ext cx="3598942" cy="1692771"/>
            </a:xfrm>
            <a:prstGeom prst="rect">
              <a:avLst/>
            </a:prstGeom>
            <a:noFill/>
          </p:spPr>
          <p:txBody>
            <a:bodyPr wrap="square" rtlCol="0">
              <a:spAutoFit/>
            </a:bodyPr>
            <a:lstStyle/>
            <a:p>
              <a:pPr algn="ctr"/>
              <a:r>
                <a:rPr lang="en-US" sz="2400" dirty="0">
                  <a:solidFill>
                    <a:schemeClr val="bg1"/>
                  </a:solidFill>
                  <a:latin typeface="Tw Cen MT" panose="020B0602020104020603" pitchFamily="34" charset="77"/>
                </a:rPr>
                <a:t>Our Work is cited at </a:t>
              </a:r>
              <a:r>
                <a:rPr lang="en-US" sz="2000" dirty="0">
                  <a:solidFill>
                    <a:schemeClr val="bg1"/>
                  </a:solidFill>
                  <a:latin typeface="Tw Cen MT" panose="020B0602020104020603" pitchFamily="34" charset="77"/>
                </a:rPr>
                <a:t>Machine Perception &amp; Visual Intelligence Research Group</a:t>
              </a:r>
            </a:p>
            <a:p>
              <a:pPr algn="ctr"/>
              <a:r>
                <a:rPr lang="en-US" sz="2000" dirty="0">
                  <a:solidFill>
                    <a:schemeClr val="bg1"/>
                  </a:solidFill>
                  <a:hlinkClick r:id="rId4">
                    <a:extLst>
                      <a:ext uri="{A12FA001-AC4F-418D-AE19-62706E023703}">
                        <ahyp:hlinkClr xmlns:ahyp="http://schemas.microsoft.com/office/drawing/2018/hyperlinkcolor" val="tx"/>
                      </a:ext>
                    </a:extLst>
                  </a:hlinkClick>
                </a:rPr>
                <a:t>https://sites.google.com/view/mpvir/</a:t>
              </a:r>
              <a:endParaRPr lang="en-US" sz="2000" dirty="0">
                <a:solidFill>
                  <a:schemeClr val="bg1"/>
                </a:solidFill>
                <a:latin typeface="Tw Cen MT" panose="020B0602020104020603" pitchFamily="34" charset="77"/>
              </a:endParaRPr>
            </a:p>
          </p:txBody>
        </p:sp>
      </p:grpSp>
      <p:grpSp>
        <p:nvGrpSpPr>
          <p:cNvPr id="12" name="Group 11">
            <a:extLst>
              <a:ext uri="{FF2B5EF4-FFF2-40B4-BE49-F238E27FC236}">
                <a16:creationId xmlns:a16="http://schemas.microsoft.com/office/drawing/2014/main" id="{ACA61F54-993F-4879-8FD3-43E7773597DD}"/>
              </a:ext>
            </a:extLst>
          </p:cNvPr>
          <p:cNvGrpSpPr/>
          <p:nvPr/>
        </p:nvGrpSpPr>
        <p:grpSpPr>
          <a:xfrm>
            <a:off x="7189328" y="3845873"/>
            <a:ext cx="3230643" cy="1669622"/>
            <a:chOff x="3182862" y="4467893"/>
            <a:chExt cx="3230643" cy="1669622"/>
          </a:xfrm>
        </p:grpSpPr>
        <p:sp>
          <p:nvSpPr>
            <p:cNvPr id="13" name="TextBox 12">
              <a:extLst>
                <a:ext uri="{FF2B5EF4-FFF2-40B4-BE49-F238E27FC236}">
                  <a16:creationId xmlns:a16="http://schemas.microsoft.com/office/drawing/2014/main" id="{F088E66A-2DA1-4701-A8C8-76DD26B5CA0C}"/>
                </a:ext>
              </a:extLst>
            </p:cNvPr>
            <p:cNvSpPr txBox="1"/>
            <p:nvPr/>
          </p:nvSpPr>
          <p:spPr>
            <a:xfrm>
              <a:off x="3629783" y="4467893"/>
              <a:ext cx="2336800" cy="769441"/>
            </a:xfrm>
            <a:prstGeom prst="rect">
              <a:avLst/>
            </a:prstGeom>
            <a:noFill/>
          </p:spPr>
          <p:txBody>
            <a:bodyPr wrap="square" rtlCol="0">
              <a:spAutoFit/>
            </a:bodyPr>
            <a:lstStyle/>
            <a:p>
              <a:pPr algn="ctr"/>
              <a:r>
                <a:rPr lang="en-US" sz="4400" b="1" dirty="0">
                  <a:solidFill>
                    <a:schemeClr val="bg1"/>
                  </a:solidFill>
                  <a:latin typeface="Tw Cen MT" panose="020B0602020104020603" pitchFamily="34" charset="0"/>
                </a:rPr>
                <a:t>GitHub</a:t>
              </a:r>
            </a:p>
          </p:txBody>
        </p:sp>
        <p:sp>
          <p:nvSpPr>
            <p:cNvPr id="14" name="TextBox 13">
              <a:extLst>
                <a:ext uri="{FF2B5EF4-FFF2-40B4-BE49-F238E27FC236}">
                  <a16:creationId xmlns:a16="http://schemas.microsoft.com/office/drawing/2014/main" id="{B82998F3-A958-4DB1-A6CA-6C4B9E351CE4}"/>
                </a:ext>
              </a:extLst>
            </p:cNvPr>
            <p:cNvSpPr txBox="1"/>
            <p:nvPr/>
          </p:nvSpPr>
          <p:spPr>
            <a:xfrm>
              <a:off x="3182862" y="5121852"/>
              <a:ext cx="3230643" cy="1015663"/>
            </a:xfrm>
            <a:prstGeom prst="rect">
              <a:avLst/>
            </a:prstGeom>
            <a:noFill/>
          </p:spPr>
          <p:txBody>
            <a:bodyPr wrap="square" rtlCol="0">
              <a:spAutoFit/>
            </a:bodyPr>
            <a:lstStyle/>
            <a:p>
              <a:pPr algn="ctr"/>
              <a:r>
                <a:rPr lang="en-US" sz="2000" dirty="0">
                  <a:solidFill>
                    <a:schemeClr val="bg1"/>
                  </a:solidFill>
                  <a:latin typeface="Tw Cen MT" panose="020B0602020104020603" pitchFamily="34" charset="0"/>
                </a:rPr>
                <a:t>Find our Work at GitHub</a:t>
              </a:r>
            </a:p>
            <a:p>
              <a:pPr algn="ctr"/>
              <a:r>
                <a:rPr lang="en-US" sz="2000" dirty="0">
                  <a:hlinkClick r:id="rId5"/>
                </a:rPr>
                <a:t>https://github.com/waqas2727</a:t>
              </a:r>
              <a:endParaRPr lang="en-US" sz="2000" dirty="0">
                <a:solidFill>
                  <a:schemeClr val="bg1"/>
                </a:solidFill>
                <a:latin typeface="Tw Cen MT" panose="020B0602020104020603" pitchFamily="34" charset="0"/>
              </a:endParaRPr>
            </a:p>
          </p:txBody>
        </p:sp>
      </p:grpSp>
    </p:spTree>
    <p:extLst>
      <p:ext uri="{BB962C8B-B14F-4D97-AF65-F5344CB8AC3E}">
        <p14:creationId xmlns:p14="http://schemas.microsoft.com/office/powerpoint/2010/main" val="1120197684"/>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73261E-8E2A-46A3-87D2-0F2738818F79}"/>
              </a:ext>
            </a:extLst>
          </p:cNvPr>
          <p:cNvSpPr>
            <a:spLocks noGrp="1"/>
          </p:cNvSpPr>
          <p:nvPr>
            <p:ph type="body" sz="quarter" idx="10"/>
          </p:nvPr>
        </p:nvSpPr>
        <p:spPr/>
        <p:txBody>
          <a:bodyPr/>
          <a:lstStyle/>
          <a:p>
            <a:r>
              <a:rPr lang="en-US" dirty="0"/>
              <a:t>Future Work</a:t>
            </a:r>
          </a:p>
        </p:txBody>
      </p:sp>
      <p:sp>
        <p:nvSpPr>
          <p:cNvPr id="3" name="Rectangle 2">
            <a:extLst>
              <a:ext uri="{FF2B5EF4-FFF2-40B4-BE49-F238E27FC236}">
                <a16:creationId xmlns:a16="http://schemas.microsoft.com/office/drawing/2014/main" id="{FC810DED-5BAC-47A6-8392-0705E55A65D8}"/>
              </a:ext>
            </a:extLst>
          </p:cNvPr>
          <p:cNvSpPr/>
          <p:nvPr/>
        </p:nvSpPr>
        <p:spPr>
          <a:xfrm>
            <a:off x="848139" y="1298713"/>
            <a:ext cx="10641496" cy="4797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4163F6A-0BAF-4180-921E-458A494D6032}"/>
              </a:ext>
            </a:extLst>
          </p:cNvPr>
          <p:cNvSpPr/>
          <p:nvPr/>
        </p:nvSpPr>
        <p:spPr>
          <a:xfrm>
            <a:off x="1007165" y="1272209"/>
            <a:ext cx="10336696" cy="478427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514350" indent="-514350">
              <a:buClr>
                <a:schemeClr val="bg1"/>
              </a:buClr>
              <a:buFont typeface="+mj-lt"/>
              <a:buAutoNum type="arabicPeriod"/>
            </a:pPr>
            <a:r>
              <a:rPr lang="en-US" sz="2800" dirty="0">
                <a:solidFill>
                  <a:schemeClr val="bg1"/>
                </a:solidFill>
              </a:rPr>
              <a:t>Can be improved to extend usage to pictures without sky and without enough light</a:t>
            </a:r>
          </a:p>
          <a:p>
            <a:pPr marL="514350" indent="-514350">
              <a:buClr>
                <a:schemeClr val="bg1"/>
              </a:buClr>
              <a:buFont typeface="+mj-lt"/>
              <a:buAutoNum type="arabicPeriod"/>
            </a:pPr>
            <a:endParaRPr lang="en-US" sz="2800" dirty="0">
              <a:solidFill>
                <a:schemeClr val="bg1"/>
              </a:solidFill>
            </a:endParaRPr>
          </a:p>
          <a:p>
            <a:pPr marL="514350" indent="-514350">
              <a:buClr>
                <a:schemeClr val="bg1"/>
              </a:buClr>
              <a:buFont typeface="+mj-lt"/>
              <a:buAutoNum type="arabicPeriod"/>
            </a:pPr>
            <a:r>
              <a:rPr lang="en-US" sz="2800" dirty="0">
                <a:solidFill>
                  <a:schemeClr val="bg1"/>
                </a:solidFill>
              </a:rPr>
              <a:t>Can be improved to calculate AQI </a:t>
            </a:r>
          </a:p>
          <a:p>
            <a:pPr marL="514350" indent="-514350">
              <a:buClr>
                <a:schemeClr val="bg1"/>
              </a:buClr>
              <a:buFont typeface="+mj-lt"/>
              <a:buAutoNum type="arabicPeriod"/>
            </a:pPr>
            <a:endParaRPr lang="en-US" sz="2800" dirty="0">
              <a:solidFill>
                <a:schemeClr val="bg1"/>
              </a:solidFill>
            </a:endParaRPr>
          </a:p>
          <a:p>
            <a:pPr marL="514350" indent="-514350">
              <a:buClr>
                <a:schemeClr val="bg1"/>
              </a:buClr>
              <a:buFont typeface="+mj-lt"/>
              <a:buAutoNum type="arabicPeriod"/>
            </a:pPr>
            <a:r>
              <a:rPr lang="en-US" sz="2800" dirty="0">
                <a:solidFill>
                  <a:schemeClr val="bg1"/>
                </a:solidFill>
              </a:rPr>
              <a:t>Can further increase accuracy if a more appropriate dataset can be obtained</a:t>
            </a:r>
          </a:p>
        </p:txBody>
      </p:sp>
    </p:spTree>
    <p:extLst>
      <p:ext uri="{BB962C8B-B14F-4D97-AF65-F5344CB8AC3E}">
        <p14:creationId xmlns:p14="http://schemas.microsoft.com/office/powerpoint/2010/main" val="3955816762"/>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C472C4-B818-4EA3-8CF9-C5BCD3F174DA}"/>
              </a:ext>
            </a:extLst>
          </p:cNvPr>
          <p:cNvSpPr>
            <a:spLocks noGrp="1"/>
          </p:cNvSpPr>
          <p:nvPr>
            <p:ph type="body" sz="quarter" idx="10"/>
          </p:nvPr>
        </p:nvSpPr>
        <p:spPr/>
        <p:txBody>
          <a:bodyPr/>
          <a:lstStyle/>
          <a:p>
            <a:r>
              <a:rPr lang="en-US" dirty="0"/>
              <a:t>Additional Working…</a:t>
            </a:r>
          </a:p>
        </p:txBody>
      </p:sp>
      <p:pic>
        <p:nvPicPr>
          <p:cNvPr id="3" name="Picture 2">
            <a:extLst>
              <a:ext uri="{FF2B5EF4-FFF2-40B4-BE49-F238E27FC236}">
                <a16:creationId xmlns:a16="http://schemas.microsoft.com/office/drawing/2014/main" id="{B70024FF-B3BE-4E3C-B0B0-E97754172F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0450" y="1575829"/>
            <a:ext cx="1411461" cy="1411461"/>
          </a:xfrm>
          <a:prstGeom prst="rect">
            <a:avLst/>
          </a:prstGeom>
        </p:spPr>
      </p:pic>
      <p:sp>
        <p:nvSpPr>
          <p:cNvPr id="4" name="TextBox 3">
            <a:extLst>
              <a:ext uri="{FF2B5EF4-FFF2-40B4-BE49-F238E27FC236}">
                <a16:creationId xmlns:a16="http://schemas.microsoft.com/office/drawing/2014/main" id="{AB42D181-3D76-42D8-A6CE-1044D4AB98E8}"/>
              </a:ext>
            </a:extLst>
          </p:cNvPr>
          <p:cNvSpPr txBox="1"/>
          <p:nvPr/>
        </p:nvSpPr>
        <p:spPr>
          <a:xfrm>
            <a:off x="2816777" y="1927616"/>
            <a:ext cx="7278915" cy="707886"/>
          </a:xfrm>
          <a:prstGeom prst="rect">
            <a:avLst/>
          </a:prstGeom>
          <a:noFill/>
        </p:spPr>
        <p:txBody>
          <a:bodyPr wrap="square" rtlCol="0">
            <a:spAutoFit/>
          </a:bodyPr>
          <a:lstStyle/>
          <a:p>
            <a:pPr algn="ctr"/>
            <a:r>
              <a:rPr lang="en-US" sz="4000" dirty="0">
                <a:solidFill>
                  <a:schemeClr val="bg1"/>
                </a:solidFill>
                <a:latin typeface="Tw Cen MT" panose="020B0602020104020603" pitchFamily="34" charset="0"/>
              </a:rPr>
              <a:t>Writing a Journal Research Paper.</a:t>
            </a:r>
          </a:p>
        </p:txBody>
      </p:sp>
      <p:pic>
        <p:nvPicPr>
          <p:cNvPr id="5" name="Picture 4">
            <a:extLst>
              <a:ext uri="{FF2B5EF4-FFF2-40B4-BE49-F238E27FC236}">
                <a16:creationId xmlns:a16="http://schemas.microsoft.com/office/drawing/2014/main" id="{803EBA4A-5A61-4E11-B2DC-F5C01ECDB530}"/>
              </a:ext>
            </a:extLst>
          </p:cNvPr>
          <p:cNvPicPr>
            <a:picLocks noChangeAspect="1"/>
          </p:cNvPicPr>
          <p:nvPr/>
        </p:nvPicPr>
        <p:blipFill rotWithShape="1">
          <a:blip r:embed="rId3" cstate="print"/>
          <a:srcRect l="21716" t="5672" r="24208" b="36420"/>
          <a:stretch/>
        </p:blipFill>
        <p:spPr>
          <a:xfrm>
            <a:off x="1030450" y="3613009"/>
            <a:ext cx="1665058" cy="1381448"/>
          </a:xfrm>
          <a:prstGeom prst="rect">
            <a:avLst/>
          </a:prstGeom>
        </p:spPr>
      </p:pic>
      <p:pic>
        <p:nvPicPr>
          <p:cNvPr id="6" name="Picture 4" descr="Image result for handshake gif">
            <a:extLst>
              <a:ext uri="{FF2B5EF4-FFF2-40B4-BE49-F238E27FC236}">
                <a16:creationId xmlns:a16="http://schemas.microsoft.com/office/drawing/2014/main" id="{86FEA49F-B9D6-4B9F-9E3D-5C66E9ED06FE}"/>
              </a:ext>
            </a:extLst>
          </p:cNvP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31805" y="3471636"/>
            <a:ext cx="3328390" cy="16641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BDA612B-1659-40A1-9C36-ADAD0C0C47FA}"/>
              </a:ext>
            </a:extLst>
          </p:cNvPr>
          <p:cNvSpPr txBox="1"/>
          <p:nvPr/>
        </p:nvSpPr>
        <p:spPr>
          <a:xfrm>
            <a:off x="1960378" y="5442872"/>
            <a:ext cx="8500083" cy="1323439"/>
          </a:xfrm>
          <a:prstGeom prst="rect">
            <a:avLst/>
          </a:prstGeom>
          <a:noFill/>
        </p:spPr>
        <p:txBody>
          <a:bodyPr wrap="square" rtlCol="0">
            <a:spAutoFit/>
          </a:bodyPr>
          <a:lstStyle/>
          <a:p>
            <a:pPr algn="ctr"/>
            <a:r>
              <a:rPr lang="en-US" sz="4000" dirty="0">
                <a:solidFill>
                  <a:schemeClr val="bg1"/>
                </a:solidFill>
                <a:latin typeface="Tw Cen MT" panose="020B0602020104020603" pitchFamily="34" charset="0"/>
              </a:rPr>
              <a:t>Team AQI Predictor Collaborating </a:t>
            </a:r>
          </a:p>
          <a:p>
            <a:pPr algn="ctr"/>
            <a:r>
              <a:rPr lang="en-US" sz="4000" dirty="0">
                <a:solidFill>
                  <a:schemeClr val="bg1"/>
                </a:solidFill>
                <a:latin typeface="Tw Cen MT" panose="020B0602020104020603" pitchFamily="34" charset="0"/>
              </a:rPr>
              <a:t>with PMD Pakistan.</a:t>
            </a:r>
          </a:p>
        </p:txBody>
      </p:sp>
      <p:pic>
        <p:nvPicPr>
          <p:cNvPr id="8" name="Picture 7">
            <a:extLst>
              <a:ext uri="{FF2B5EF4-FFF2-40B4-BE49-F238E27FC236}">
                <a16:creationId xmlns:a16="http://schemas.microsoft.com/office/drawing/2014/main" id="{882E2A18-FF3E-4AC1-AB42-5C2129C7F0D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6492" y="3313878"/>
            <a:ext cx="1826857" cy="1817242"/>
          </a:xfrm>
          <a:prstGeom prst="rect">
            <a:avLst/>
          </a:prstGeom>
        </p:spPr>
      </p:pic>
    </p:spTree>
    <p:extLst>
      <p:ext uri="{BB962C8B-B14F-4D97-AF65-F5344CB8AC3E}">
        <p14:creationId xmlns:p14="http://schemas.microsoft.com/office/powerpoint/2010/main" val="217428126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3EB51413-C33E-4A69-A946-5E373498BA39}"/>
              </a:ext>
            </a:extLst>
          </p:cNvPr>
          <p:cNvCxnSpPr>
            <a:cxnSpLocks/>
            <a:endCxn id="87" idx="6"/>
          </p:cNvCxnSpPr>
          <p:nvPr/>
        </p:nvCxnSpPr>
        <p:spPr>
          <a:xfrm>
            <a:off x="737239" y="3949769"/>
            <a:ext cx="10495484" cy="17127"/>
          </a:xfrm>
          <a:prstGeom prst="line">
            <a:avLst/>
          </a:prstGeom>
          <a:ln w="38100">
            <a:solidFill>
              <a:schemeClr val="bg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altLang="ko-KR" dirty="0"/>
              <a:t>Agenda</a:t>
            </a:r>
          </a:p>
        </p:txBody>
      </p:sp>
      <p:grpSp>
        <p:nvGrpSpPr>
          <p:cNvPr id="9" name="Group 8">
            <a:extLst>
              <a:ext uri="{FF2B5EF4-FFF2-40B4-BE49-F238E27FC236}">
                <a16:creationId xmlns:a16="http://schemas.microsoft.com/office/drawing/2014/main" id="{9B95920D-BE36-4909-9559-5FDDBBD8B8B3}"/>
              </a:ext>
            </a:extLst>
          </p:cNvPr>
          <p:cNvGrpSpPr/>
          <p:nvPr/>
        </p:nvGrpSpPr>
        <p:grpSpPr>
          <a:xfrm>
            <a:off x="309391" y="2295033"/>
            <a:ext cx="983824" cy="1759951"/>
            <a:chOff x="521316" y="2308452"/>
            <a:chExt cx="983824" cy="1746532"/>
          </a:xfrm>
        </p:grpSpPr>
        <p:grpSp>
          <p:nvGrpSpPr>
            <p:cNvPr id="77" name="Group 76">
              <a:extLst>
                <a:ext uri="{FF2B5EF4-FFF2-40B4-BE49-F238E27FC236}">
                  <a16:creationId xmlns:a16="http://schemas.microsoft.com/office/drawing/2014/main" id="{E757EB3D-94DA-486A-99F4-17F464326323}"/>
                </a:ext>
              </a:extLst>
            </p:cNvPr>
            <p:cNvGrpSpPr/>
            <p:nvPr/>
          </p:nvGrpSpPr>
          <p:grpSpPr>
            <a:xfrm>
              <a:off x="521316" y="2308452"/>
              <a:ext cx="983824" cy="1746532"/>
              <a:chOff x="1180251" y="2299283"/>
              <a:chExt cx="983824" cy="1746532"/>
            </a:xfrm>
          </p:grpSpPr>
          <p:grpSp>
            <p:nvGrpSpPr>
              <p:cNvPr id="18" name="Group 17">
                <a:extLst>
                  <a:ext uri="{FF2B5EF4-FFF2-40B4-BE49-F238E27FC236}">
                    <a16:creationId xmlns:a16="http://schemas.microsoft.com/office/drawing/2014/main" id="{AD56CBEC-BAF2-4E8E-931C-D178EBAB1844}"/>
                  </a:ext>
                </a:extLst>
              </p:cNvPr>
              <p:cNvGrpSpPr/>
              <p:nvPr/>
            </p:nvGrpSpPr>
            <p:grpSpPr>
              <a:xfrm flipV="1">
                <a:off x="1180251" y="2299283"/>
                <a:ext cx="983824" cy="983824"/>
                <a:chOff x="5833678" y="585323"/>
                <a:chExt cx="790407" cy="790407"/>
              </a:xfrm>
            </p:grpSpPr>
            <p:sp>
              <p:nvSpPr>
                <p:cNvPr id="19" name="Arc 3">
                  <a:extLst>
                    <a:ext uri="{FF2B5EF4-FFF2-40B4-BE49-F238E27FC236}">
                      <a16:creationId xmlns:a16="http://schemas.microsoft.com/office/drawing/2014/main" id="{025B5342-9AA0-4E26-B99A-005838E4C0A0}"/>
                    </a:ext>
                  </a:extLst>
                </p:cNvPr>
                <p:cNvSpPr/>
                <p:nvPr/>
              </p:nvSpPr>
              <p:spPr>
                <a:xfrm>
                  <a:off x="5833678" y="585323"/>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p:sp>
              <p:nvSpPr>
                <p:cNvPr id="20" name="Oval 19">
                  <a:extLst>
                    <a:ext uri="{FF2B5EF4-FFF2-40B4-BE49-F238E27FC236}">
                      <a16:creationId xmlns:a16="http://schemas.microsoft.com/office/drawing/2014/main" id="{F48931C5-BA82-4566-9610-C249D4975CE4}"/>
                    </a:ext>
                  </a:extLst>
                </p:cNvPr>
                <p:cNvSpPr/>
                <p:nvPr/>
              </p:nvSpPr>
              <p:spPr>
                <a:xfrm>
                  <a:off x="5907909" y="658049"/>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cxnSp>
            <p:nvCxnSpPr>
              <p:cNvPr id="23" name="Straight Connector 22">
                <a:extLst>
                  <a:ext uri="{FF2B5EF4-FFF2-40B4-BE49-F238E27FC236}">
                    <a16:creationId xmlns:a16="http://schemas.microsoft.com/office/drawing/2014/main" id="{D5EF5100-528E-44AE-A9BD-211757EDF930}"/>
                  </a:ext>
                </a:extLst>
              </p:cNvPr>
              <p:cNvCxnSpPr/>
              <p:nvPr/>
            </p:nvCxnSpPr>
            <p:spPr>
              <a:xfrm>
                <a:off x="1650755" y="3289731"/>
                <a:ext cx="0" cy="540060"/>
              </a:xfrm>
              <a:prstGeom prst="line">
                <a:avLst/>
              </a:prstGeom>
              <a:ln w="25400">
                <a:solidFill>
                  <a:schemeClr val="bg1"/>
                </a:solidFill>
                <a:headEnd type="none" w="lg" len="lg"/>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C77E99CB-C8B9-4015-B09B-E64D59697CE8}"/>
                  </a:ext>
                </a:extLst>
              </p:cNvPr>
              <p:cNvSpPr/>
              <p:nvPr/>
            </p:nvSpPr>
            <p:spPr>
              <a:xfrm>
                <a:off x="1542743" y="3829791"/>
                <a:ext cx="216024" cy="21602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02" name="TextBox 101">
              <a:extLst>
                <a:ext uri="{FF2B5EF4-FFF2-40B4-BE49-F238E27FC236}">
                  <a16:creationId xmlns:a16="http://schemas.microsoft.com/office/drawing/2014/main" id="{AE092F87-CE6B-47A2-9960-056227EE6379}"/>
                </a:ext>
              </a:extLst>
            </p:cNvPr>
            <p:cNvSpPr txBox="1"/>
            <p:nvPr/>
          </p:nvSpPr>
          <p:spPr>
            <a:xfrm>
              <a:off x="721270" y="2563893"/>
              <a:ext cx="576064" cy="461665"/>
            </a:xfrm>
            <a:prstGeom prst="rect">
              <a:avLst/>
            </a:prstGeom>
            <a:noFill/>
          </p:spPr>
          <p:txBody>
            <a:bodyPr wrap="square" lIns="108000" rIns="108000" rtlCol="0">
              <a:spAutoFit/>
            </a:bodyPr>
            <a:lstStyle/>
            <a:p>
              <a:pPr algn="ctr"/>
              <a:r>
                <a:rPr lang="en-US" altLang="ko-KR" sz="2400" b="1" dirty="0">
                  <a:solidFill>
                    <a:schemeClr val="accent1"/>
                  </a:solidFill>
                  <a:cs typeface="Arial" pitchFamily="34" charset="0"/>
                </a:rPr>
                <a:t>1</a:t>
              </a:r>
              <a:endParaRPr lang="ko-KR" altLang="en-US" sz="2400" b="1" dirty="0">
                <a:solidFill>
                  <a:schemeClr val="accent1"/>
                </a:solidFill>
                <a:cs typeface="Arial" pitchFamily="34" charset="0"/>
              </a:endParaRPr>
            </a:p>
          </p:txBody>
        </p:sp>
      </p:grpSp>
      <p:grpSp>
        <p:nvGrpSpPr>
          <p:cNvPr id="3" name="Group 2">
            <a:extLst>
              <a:ext uri="{FF2B5EF4-FFF2-40B4-BE49-F238E27FC236}">
                <a16:creationId xmlns:a16="http://schemas.microsoft.com/office/drawing/2014/main" id="{DA079AFA-7510-465B-A4FF-33C92B6B61D1}"/>
              </a:ext>
            </a:extLst>
          </p:cNvPr>
          <p:cNvGrpSpPr/>
          <p:nvPr/>
        </p:nvGrpSpPr>
        <p:grpSpPr>
          <a:xfrm>
            <a:off x="1512401" y="3837349"/>
            <a:ext cx="983824" cy="1746532"/>
            <a:chOff x="1762579" y="3837348"/>
            <a:chExt cx="983824" cy="1746532"/>
          </a:xfrm>
        </p:grpSpPr>
        <p:grpSp>
          <p:nvGrpSpPr>
            <p:cNvPr id="90" name="Group 89">
              <a:extLst>
                <a:ext uri="{FF2B5EF4-FFF2-40B4-BE49-F238E27FC236}">
                  <a16:creationId xmlns:a16="http://schemas.microsoft.com/office/drawing/2014/main" id="{B9F88987-ACB1-497B-82DB-8C7AFA419A04}"/>
                </a:ext>
              </a:extLst>
            </p:cNvPr>
            <p:cNvGrpSpPr/>
            <p:nvPr/>
          </p:nvGrpSpPr>
          <p:grpSpPr>
            <a:xfrm rot="10800000">
              <a:off x="1762579" y="3837348"/>
              <a:ext cx="983824" cy="1746532"/>
              <a:chOff x="1180251" y="2299283"/>
              <a:chExt cx="983824" cy="1746532"/>
            </a:xfrm>
          </p:grpSpPr>
          <p:grpSp>
            <p:nvGrpSpPr>
              <p:cNvPr id="91" name="Group 90">
                <a:extLst>
                  <a:ext uri="{FF2B5EF4-FFF2-40B4-BE49-F238E27FC236}">
                    <a16:creationId xmlns:a16="http://schemas.microsoft.com/office/drawing/2014/main" id="{61CED79C-99F7-4DB6-BDC0-C3F702937523}"/>
                  </a:ext>
                </a:extLst>
              </p:cNvPr>
              <p:cNvGrpSpPr/>
              <p:nvPr/>
            </p:nvGrpSpPr>
            <p:grpSpPr>
              <a:xfrm flipV="1">
                <a:off x="1180251" y="2299283"/>
                <a:ext cx="983824" cy="983824"/>
                <a:chOff x="5833678" y="585323"/>
                <a:chExt cx="790407" cy="790407"/>
              </a:xfrm>
            </p:grpSpPr>
            <p:sp>
              <p:nvSpPr>
                <p:cNvPr id="94" name="Arc 3">
                  <a:extLst>
                    <a:ext uri="{FF2B5EF4-FFF2-40B4-BE49-F238E27FC236}">
                      <a16:creationId xmlns:a16="http://schemas.microsoft.com/office/drawing/2014/main" id="{771B818C-30FE-4A85-90BE-CA762FA509AB}"/>
                    </a:ext>
                  </a:extLst>
                </p:cNvPr>
                <p:cNvSpPr/>
                <p:nvPr/>
              </p:nvSpPr>
              <p:spPr>
                <a:xfrm>
                  <a:off x="5833678" y="585323"/>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p:sp>
              <p:nvSpPr>
                <p:cNvPr id="95" name="Oval 94">
                  <a:extLst>
                    <a:ext uri="{FF2B5EF4-FFF2-40B4-BE49-F238E27FC236}">
                      <a16:creationId xmlns:a16="http://schemas.microsoft.com/office/drawing/2014/main" id="{A5BFB540-56A4-4375-8A96-CDD31E3EE691}"/>
                    </a:ext>
                  </a:extLst>
                </p:cNvPr>
                <p:cNvSpPr/>
                <p:nvPr/>
              </p:nvSpPr>
              <p:spPr>
                <a:xfrm>
                  <a:off x="5907909" y="658049"/>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cxnSp>
            <p:nvCxnSpPr>
              <p:cNvPr id="92" name="Straight Connector 91">
                <a:extLst>
                  <a:ext uri="{FF2B5EF4-FFF2-40B4-BE49-F238E27FC236}">
                    <a16:creationId xmlns:a16="http://schemas.microsoft.com/office/drawing/2014/main" id="{CDDE6191-9FF3-4AD6-964E-E75793851158}"/>
                  </a:ext>
                </a:extLst>
              </p:cNvPr>
              <p:cNvCxnSpPr/>
              <p:nvPr/>
            </p:nvCxnSpPr>
            <p:spPr>
              <a:xfrm>
                <a:off x="1650755" y="3289731"/>
                <a:ext cx="0" cy="540060"/>
              </a:xfrm>
              <a:prstGeom prst="line">
                <a:avLst/>
              </a:prstGeom>
              <a:ln w="25400">
                <a:solidFill>
                  <a:schemeClr val="bg1"/>
                </a:solidFill>
                <a:headEnd type="none" w="lg" len="lg"/>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DD3AF02A-A575-4301-A58C-C26E3FCA6787}"/>
                  </a:ext>
                </a:extLst>
              </p:cNvPr>
              <p:cNvSpPr/>
              <p:nvPr/>
            </p:nvSpPr>
            <p:spPr>
              <a:xfrm>
                <a:off x="1542743" y="3829791"/>
                <a:ext cx="216024" cy="216024"/>
              </a:xfrm>
              <a:prstGeom prst="ellipse">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03" name="TextBox 102">
              <a:extLst>
                <a:ext uri="{FF2B5EF4-FFF2-40B4-BE49-F238E27FC236}">
                  <a16:creationId xmlns:a16="http://schemas.microsoft.com/office/drawing/2014/main" id="{5187A926-556B-4497-A19B-592BED68FD5C}"/>
                </a:ext>
              </a:extLst>
            </p:cNvPr>
            <p:cNvSpPr txBox="1"/>
            <p:nvPr/>
          </p:nvSpPr>
          <p:spPr>
            <a:xfrm>
              <a:off x="1856910" y="4861134"/>
              <a:ext cx="791411" cy="461665"/>
            </a:xfrm>
            <a:prstGeom prst="rect">
              <a:avLst/>
            </a:prstGeom>
            <a:noFill/>
          </p:spPr>
          <p:txBody>
            <a:bodyPr wrap="square" lIns="108000" rIns="108000" rtlCol="0" anchor="ctr">
              <a:spAutoFit/>
            </a:bodyPr>
            <a:lstStyle/>
            <a:p>
              <a:pPr algn="ctr"/>
              <a:r>
                <a:rPr lang="en-US" altLang="ko-KR" sz="2400" b="1" dirty="0">
                  <a:solidFill>
                    <a:schemeClr val="accent2"/>
                  </a:solidFill>
                  <a:cs typeface="Arial" pitchFamily="34" charset="0"/>
                </a:rPr>
                <a:t>2</a:t>
              </a:r>
              <a:endParaRPr lang="ko-KR" altLang="en-US" sz="2400" b="1" dirty="0">
                <a:solidFill>
                  <a:schemeClr val="accent2"/>
                </a:solidFill>
                <a:cs typeface="Arial" pitchFamily="34" charset="0"/>
              </a:endParaRPr>
            </a:p>
          </p:txBody>
        </p:sp>
      </p:grpSp>
      <p:grpSp>
        <p:nvGrpSpPr>
          <p:cNvPr id="4" name="Group 3">
            <a:extLst>
              <a:ext uri="{FF2B5EF4-FFF2-40B4-BE49-F238E27FC236}">
                <a16:creationId xmlns:a16="http://schemas.microsoft.com/office/drawing/2014/main" id="{9C184471-028B-4EC4-9C91-D4F89FCFF81B}"/>
              </a:ext>
            </a:extLst>
          </p:cNvPr>
          <p:cNvGrpSpPr/>
          <p:nvPr/>
        </p:nvGrpSpPr>
        <p:grpSpPr>
          <a:xfrm>
            <a:off x="2887065" y="2305963"/>
            <a:ext cx="983824" cy="1746532"/>
            <a:chOff x="3127805" y="2305963"/>
            <a:chExt cx="983824" cy="1746532"/>
          </a:xfrm>
        </p:grpSpPr>
        <p:grpSp>
          <p:nvGrpSpPr>
            <p:cNvPr id="78" name="Group 77">
              <a:extLst>
                <a:ext uri="{FF2B5EF4-FFF2-40B4-BE49-F238E27FC236}">
                  <a16:creationId xmlns:a16="http://schemas.microsoft.com/office/drawing/2014/main" id="{83ED3430-3596-424D-BAE2-C9E03EF082DD}"/>
                </a:ext>
              </a:extLst>
            </p:cNvPr>
            <p:cNvGrpSpPr/>
            <p:nvPr/>
          </p:nvGrpSpPr>
          <p:grpSpPr>
            <a:xfrm>
              <a:off x="3127805" y="2305963"/>
              <a:ext cx="983824" cy="1746532"/>
              <a:chOff x="1180251" y="2299283"/>
              <a:chExt cx="983824" cy="1746532"/>
            </a:xfrm>
          </p:grpSpPr>
          <p:grpSp>
            <p:nvGrpSpPr>
              <p:cNvPr id="79" name="Group 78">
                <a:extLst>
                  <a:ext uri="{FF2B5EF4-FFF2-40B4-BE49-F238E27FC236}">
                    <a16:creationId xmlns:a16="http://schemas.microsoft.com/office/drawing/2014/main" id="{13D582AD-034A-45B5-BA8F-3E3480E2E4B2}"/>
                  </a:ext>
                </a:extLst>
              </p:cNvPr>
              <p:cNvGrpSpPr/>
              <p:nvPr/>
            </p:nvGrpSpPr>
            <p:grpSpPr>
              <a:xfrm flipV="1">
                <a:off x="1180251" y="2299283"/>
                <a:ext cx="983824" cy="983824"/>
                <a:chOff x="5833678" y="585323"/>
                <a:chExt cx="790407" cy="790407"/>
              </a:xfrm>
            </p:grpSpPr>
            <p:sp>
              <p:nvSpPr>
                <p:cNvPr id="82" name="Arc 3">
                  <a:extLst>
                    <a:ext uri="{FF2B5EF4-FFF2-40B4-BE49-F238E27FC236}">
                      <a16:creationId xmlns:a16="http://schemas.microsoft.com/office/drawing/2014/main" id="{41A8949D-1AB4-4A5C-A466-E475542CDA1C}"/>
                    </a:ext>
                  </a:extLst>
                </p:cNvPr>
                <p:cNvSpPr/>
                <p:nvPr/>
              </p:nvSpPr>
              <p:spPr>
                <a:xfrm>
                  <a:off x="5833678" y="585323"/>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p:sp>
              <p:nvSpPr>
                <p:cNvPr id="83" name="Oval 82">
                  <a:extLst>
                    <a:ext uri="{FF2B5EF4-FFF2-40B4-BE49-F238E27FC236}">
                      <a16:creationId xmlns:a16="http://schemas.microsoft.com/office/drawing/2014/main" id="{0B6002BB-E491-4DA0-9A62-3616C90C1AF4}"/>
                    </a:ext>
                  </a:extLst>
                </p:cNvPr>
                <p:cNvSpPr/>
                <p:nvPr/>
              </p:nvSpPr>
              <p:spPr>
                <a:xfrm>
                  <a:off x="5907909" y="658049"/>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cxnSp>
            <p:nvCxnSpPr>
              <p:cNvPr id="80" name="Straight Connector 79">
                <a:extLst>
                  <a:ext uri="{FF2B5EF4-FFF2-40B4-BE49-F238E27FC236}">
                    <a16:creationId xmlns:a16="http://schemas.microsoft.com/office/drawing/2014/main" id="{B6439FF5-E19E-4107-8C13-FC3A828CE55A}"/>
                  </a:ext>
                </a:extLst>
              </p:cNvPr>
              <p:cNvCxnSpPr/>
              <p:nvPr/>
            </p:nvCxnSpPr>
            <p:spPr>
              <a:xfrm>
                <a:off x="1650755" y="3289731"/>
                <a:ext cx="0" cy="540060"/>
              </a:xfrm>
              <a:prstGeom prst="line">
                <a:avLst/>
              </a:prstGeom>
              <a:ln w="25400">
                <a:solidFill>
                  <a:schemeClr val="bg1"/>
                </a:solidFill>
                <a:headEnd type="none" w="lg" len="lg"/>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D127CC42-F0DA-4052-83CA-D80B14ABCDC7}"/>
                  </a:ext>
                </a:extLst>
              </p:cNvPr>
              <p:cNvSpPr/>
              <p:nvPr/>
            </p:nvSpPr>
            <p:spPr>
              <a:xfrm>
                <a:off x="1542743" y="3829791"/>
                <a:ext cx="216024" cy="216024"/>
              </a:xfrm>
              <a:prstGeom prst="ellipse">
                <a:avLst/>
              </a:pr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04" name="TextBox 103">
              <a:extLst>
                <a:ext uri="{FF2B5EF4-FFF2-40B4-BE49-F238E27FC236}">
                  <a16:creationId xmlns:a16="http://schemas.microsoft.com/office/drawing/2014/main" id="{9B5CA6CC-085A-4C74-990D-2182E5E6853E}"/>
                </a:ext>
              </a:extLst>
            </p:cNvPr>
            <p:cNvSpPr txBox="1"/>
            <p:nvPr/>
          </p:nvSpPr>
          <p:spPr>
            <a:xfrm>
              <a:off x="3202603" y="2556449"/>
              <a:ext cx="791411" cy="461665"/>
            </a:xfrm>
            <a:prstGeom prst="rect">
              <a:avLst/>
            </a:prstGeom>
            <a:noFill/>
          </p:spPr>
          <p:txBody>
            <a:bodyPr wrap="square" lIns="108000" rIns="108000" rtlCol="0" anchor="ctr">
              <a:spAutoFit/>
            </a:bodyPr>
            <a:lstStyle/>
            <a:p>
              <a:pPr algn="ctr"/>
              <a:r>
                <a:rPr lang="en-US" altLang="ko-KR" sz="2400" b="1" dirty="0">
                  <a:solidFill>
                    <a:schemeClr val="accent2"/>
                  </a:solidFill>
                  <a:cs typeface="Arial" pitchFamily="34" charset="0"/>
                </a:rPr>
                <a:t>3</a:t>
              </a:r>
              <a:endParaRPr lang="ko-KR" altLang="en-US" sz="2400" b="1" dirty="0">
                <a:solidFill>
                  <a:schemeClr val="accent2"/>
                </a:solidFill>
                <a:cs typeface="Arial" pitchFamily="34" charset="0"/>
              </a:endParaRPr>
            </a:p>
          </p:txBody>
        </p:sp>
      </p:grpSp>
      <p:grpSp>
        <p:nvGrpSpPr>
          <p:cNvPr id="111" name="Group 110">
            <a:extLst>
              <a:ext uri="{FF2B5EF4-FFF2-40B4-BE49-F238E27FC236}">
                <a16:creationId xmlns:a16="http://schemas.microsoft.com/office/drawing/2014/main" id="{2F3FF42E-2FE5-4A93-A0CA-4D5CD752B73A}"/>
              </a:ext>
            </a:extLst>
          </p:cNvPr>
          <p:cNvGrpSpPr/>
          <p:nvPr/>
        </p:nvGrpSpPr>
        <p:grpSpPr>
          <a:xfrm>
            <a:off x="4180585" y="3845577"/>
            <a:ext cx="983824" cy="1746532"/>
            <a:chOff x="1762579" y="3837348"/>
            <a:chExt cx="983824" cy="1746532"/>
          </a:xfrm>
        </p:grpSpPr>
        <p:grpSp>
          <p:nvGrpSpPr>
            <p:cNvPr id="112" name="Group 111">
              <a:extLst>
                <a:ext uri="{FF2B5EF4-FFF2-40B4-BE49-F238E27FC236}">
                  <a16:creationId xmlns:a16="http://schemas.microsoft.com/office/drawing/2014/main" id="{2CCA328C-FE14-48DC-B646-4CEEECC46DF9}"/>
                </a:ext>
              </a:extLst>
            </p:cNvPr>
            <p:cNvGrpSpPr/>
            <p:nvPr/>
          </p:nvGrpSpPr>
          <p:grpSpPr>
            <a:xfrm rot="10800000">
              <a:off x="1762579" y="3837348"/>
              <a:ext cx="983824" cy="1746532"/>
              <a:chOff x="1180251" y="2299283"/>
              <a:chExt cx="983824" cy="1746532"/>
            </a:xfrm>
          </p:grpSpPr>
          <p:grpSp>
            <p:nvGrpSpPr>
              <p:cNvPr id="114" name="Group 113">
                <a:extLst>
                  <a:ext uri="{FF2B5EF4-FFF2-40B4-BE49-F238E27FC236}">
                    <a16:creationId xmlns:a16="http://schemas.microsoft.com/office/drawing/2014/main" id="{8BE440F3-1889-441D-9418-74B300E5DCFA}"/>
                  </a:ext>
                </a:extLst>
              </p:cNvPr>
              <p:cNvGrpSpPr/>
              <p:nvPr/>
            </p:nvGrpSpPr>
            <p:grpSpPr>
              <a:xfrm flipV="1">
                <a:off x="1180251" y="2299283"/>
                <a:ext cx="983824" cy="983824"/>
                <a:chOff x="5833678" y="585323"/>
                <a:chExt cx="790407" cy="790407"/>
              </a:xfrm>
            </p:grpSpPr>
            <p:sp>
              <p:nvSpPr>
                <p:cNvPr id="117" name="Arc 3">
                  <a:extLst>
                    <a:ext uri="{FF2B5EF4-FFF2-40B4-BE49-F238E27FC236}">
                      <a16:creationId xmlns:a16="http://schemas.microsoft.com/office/drawing/2014/main" id="{078021D5-E829-4F85-98B4-5DE789DAA1AB}"/>
                    </a:ext>
                  </a:extLst>
                </p:cNvPr>
                <p:cNvSpPr/>
                <p:nvPr/>
              </p:nvSpPr>
              <p:spPr>
                <a:xfrm>
                  <a:off x="5833678" y="585323"/>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p:sp>
              <p:nvSpPr>
                <p:cNvPr id="118" name="Oval 117">
                  <a:extLst>
                    <a:ext uri="{FF2B5EF4-FFF2-40B4-BE49-F238E27FC236}">
                      <a16:creationId xmlns:a16="http://schemas.microsoft.com/office/drawing/2014/main" id="{AFD9BE62-570E-449F-9E2F-D048B526773A}"/>
                    </a:ext>
                  </a:extLst>
                </p:cNvPr>
                <p:cNvSpPr/>
                <p:nvPr/>
              </p:nvSpPr>
              <p:spPr>
                <a:xfrm>
                  <a:off x="5907909" y="658049"/>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cxnSp>
            <p:nvCxnSpPr>
              <p:cNvPr id="115" name="Straight Connector 114">
                <a:extLst>
                  <a:ext uri="{FF2B5EF4-FFF2-40B4-BE49-F238E27FC236}">
                    <a16:creationId xmlns:a16="http://schemas.microsoft.com/office/drawing/2014/main" id="{1131568D-3101-4E7A-AB13-48757C2A6F2A}"/>
                  </a:ext>
                </a:extLst>
              </p:cNvPr>
              <p:cNvCxnSpPr/>
              <p:nvPr/>
            </p:nvCxnSpPr>
            <p:spPr>
              <a:xfrm>
                <a:off x="1650755" y="3289731"/>
                <a:ext cx="0" cy="540060"/>
              </a:xfrm>
              <a:prstGeom prst="line">
                <a:avLst/>
              </a:prstGeom>
              <a:ln w="25400">
                <a:solidFill>
                  <a:schemeClr val="bg1"/>
                </a:solidFill>
                <a:headEnd type="none" w="lg" len="lg"/>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0BF5DF25-8ABA-452A-B4E9-B21010E79E5B}"/>
                  </a:ext>
                </a:extLst>
              </p:cNvPr>
              <p:cNvSpPr/>
              <p:nvPr/>
            </p:nvSpPr>
            <p:spPr>
              <a:xfrm>
                <a:off x="1542743" y="3829791"/>
                <a:ext cx="216024" cy="216024"/>
              </a:xfrm>
              <a:prstGeom prst="ellipse">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13" name="TextBox 112">
              <a:extLst>
                <a:ext uri="{FF2B5EF4-FFF2-40B4-BE49-F238E27FC236}">
                  <a16:creationId xmlns:a16="http://schemas.microsoft.com/office/drawing/2014/main" id="{716DA06F-BD6A-4595-A73D-352CC0450A80}"/>
                </a:ext>
              </a:extLst>
            </p:cNvPr>
            <p:cNvSpPr txBox="1"/>
            <p:nvPr/>
          </p:nvSpPr>
          <p:spPr>
            <a:xfrm>
              <a:off x="1856910" y="4861134"/>
              <a:ext cx="791411" cy="461665"/>
            </a:xfrm>
            <a:prstGeom prst="rect">
              <a:avLst/>
            </a:prstGeom>
            <a:noFill/>
          </p:spPr>
          <p:txBody>
            <a:bodyPr wrap="square" lIns="108000" rIns="108000" rtlCol="0" anchor="ctr">
              <a:spAutoFit/>
            </a:bodyPr>
            <a:lstStyle/>
            <a:p>
              <a:pPr algn="ctr"/>
              <a:r>
                <a:rPr lang="en-US" altLang="ko-KR" sz="2400" b="1" dirty="0">
                  <a:solidFill>
                    <a:schemeClr val="accent2"/>
                  </a:solidFill>
                  <a:cs typeface="Arial" pitchFamily="34" charset="0"/>
                </a:rPr>
                <a:t>4</a:t>
              </a:r>
              <a:endParaRPr lang="ko-KR" altLang="en-US" sz="2400" b="1" dirty="0">
                <a:solidFill>
                  <a:schemeClr val="accent2"/>
                </a:solidFill>
                <a:cs typeface="Arial" pitchFamily="34" charset="0"/>
              </a:endParaRPr>
            </a:p>
          </p:txBody>
        </p:sp>
      </p:grpSp>
      <p:grpSp>
        <p:nvGrpSpPr>
          <p:cNvPr id="119" name="Group 118">
            <a:extLst>
              <a:ext uri="{FF2B5EF4-FFF2-40B4-BE49-F238E27FC236}">
                <a16:creationId xmlns:a16="http://schemas.microsoft.com/office/drawing/2014/main" id="{F142A8B9-9ABA-4136-BA88-FB3DEE336642}"/>
              </a:ext>
            </a:extLst>
          </p:cNvPr>
          <p:cNvGrpSpPr/>
          <p:nvPr/>
        </p:nvGrpSpPr>
        <p:grpSpPr>
          <a:xfrm>
            <a:off x="5594578" y="2295033"/>
            <a:ext cx="983824" cy="1746532"/>
            <a:chOff x="3127805" y="2305963"/>
            <a:chExt cx="983824" cy="1746532"/>
          </a:xfrm>
        </p:grpSpPr>
        <p:grpSp>
          <p:nvGrpSpPr>
            <p:cNvPr id="120" name="Group 119">
              <a:extLst>
                <a:ext uri="{FF2B5EF4-FFF2-40B4-BE49-F238E27FC236}">
                  <a16:creationId xmlns:a16="http://schemas.microsoft.com/office/drawing/2014/main" id="{6062E19A-766D-410E-AE0C-44DCF81ECD30}"/>
                </a:ext>
              </a:extLst>
            </p:cNvPr>
            <p:cNvGrpSpPr/>
            <p:nvPr/>
          </p:nvGrpSpPr>
          <p:grpSpPr>
            <a:xfrm>
              <a:off x="3127805" y="2305963"/>
              <a:ext cx="983824" cy="1746532"/>
              <a:chOff x="1180251" y="2299283"/>
              <a:chExt cx="983824" cy="1746532"/>
            </a:xfrm>
          </p:grpSpPr>
          <p:grpSp>
            <p:nvGrpSpPr>
              <p:cNvPr id="122" name="Group 121">
                <a:extLst>
                  <a:ext uri="{FF2B5EF4-FFF2-40B4-BE49-F238E27FC236}">
                    <a16:creationId xmlns:a16="http://schemas.microsoft.com/office/drawing/2014/main" id="{160D6233-C75D-4E68-91F5-A0F78AC96ECC}"/>
                  </a:ext>
                </a:extLst>
              </p:cNvPr>
              <p:cNvGrpSpPr/>
              <p:nvPr/>
            </p:nvGrpSpPr>
            <p:grpSpPr>
              <a:xfrm flipV="1">
                <a:off x="1180251" y="2299283"/>
                <a:ext cx="983824" cy="983824"/>
                <a:chOff x="5833678" y="585323"/>
                <a:chExt cx="790407" cy="790407"/>
              </a:xfrm>
            </p:grpSpPr>
            <p:sp>
              <p:nvSpPr>
                <p:cNvPr id="125" name="Arc 3">
                  <a:extLst>
                    <a:ext uri="{FF2B5EF4-FFF2-40B4-BE49-F238E27FC236}">
                      <a16:creationId xmlns:a16="http://schemas.microsoft.com/office/drawing/2014/main" id="{2CDD87E7-4323-4AB8-9090-3871BE74AA58}"/>
                    </a:ext>
                  </a:extLst>
                </p:cNvPr>
                <p:cNvSpPr/>
                <p:nvPr/>
              </p:nvSpPr>
              <p:spPr>
                <a:xfrm>
                  <a:off x="5833678" y="585323"/>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p:sp>
              <p:nvSpPr>
                <p:cNvPr id="126" name="Oval 125">
                  <a:extLst>
                    <a:ext uri="{FF2B5EF4-FFF2-40B4-BE49-F238E27FC236}">
                      <a16:creationId xmlns:a16="http://schemas.microsoft.com/office/drawing/2014/main" id="{32EB171B-FA65-4214-8415-EE8DD0CC3814}"/>
                    </a:ext>
                  </a:extLst>
                </p:cNvPr>
                <p:cNvSpPr/>
                <p:nvPr/>
              </p:nvSpPr>
              <p:spPr>
                <a:xfrm>
                  <a:off x="5907909" y="658049"/>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cxnSp>
            <p:nvCxnSpPr>
              <p:cNvPr id="123" name="Straight Connector 122">
                <a:extLst>
                  <a:ext uri="{FF2B5EF4-FFF2-40B4-BE49-F238E27FC236}">
                    <a16:creationId xmlns:a16="http://schemas.microsoft.com/office/drawing/2014/main" id="{08C15DA8-D291-40EA-B681-6F21F58866E9}"/>
                  </a:ext>
                </a:extLst>
              </p:cNvPr>
              <p:cNvCxnSpPr/>
              <p:nvPr/>
            </p:nvCxnSpPr>
            <p:spPr>
              <a:xfrm>
                <a:off x="1650755" y="3289731"/>
                <a:ext cx="0" cy="540060"/>
              </a:xfrm>
              <a:prstGeom prst="line">
                <a:avLst/>
              </a:prstGeom>
              <a:ln w="25400">
                <a:solidFill>
                  <a:schemeClr val="bg1"/>
                </a:solidFill>
                <a:headEnd type="none" w="lg" len="lg"/>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B408909C-08D6-4A63-A077-50E59149578C}"/>
                  </a:ext>
                </a:extLst>
              </p:cNvPr>
              <p:cNvSpPr/>
              <p:nvPr/>
            </p:nvSpPr>
            <p:spPr>
              <a:xfrm>
                <a:off x="1542743" y="3829791"/>
                <a:ext cx="216024" cy="216024"/>
              </a:xfrm>
              <a:prstGeom prst="ellipse">
                <a:avLst/>
              </a:pr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21" name="TextBox 120">
              <a:extLst>
                <a:ext uri="{FF2B5EF4-FFF2-40B4-BE49-F238E27FC236}">
                  <a16:creationId xmlns:a16="http://schemas.microsoft.com/office/drawing/2014/main" id="{387D2D12-7181-4753-A638-88AF8DD2A3D2}"/>
                </a:ext>
              </a:extLst>
            </p:cNvPr>
            <p:cNvSpPr txBox="1"/>
            <p:nvPr/>
          </p:nvSpPr>
          <p:spPr>
            <a:xfrm>
              <a:off x="3202603" y="2556449"/>
              <a:ext cx="791411" cy="461665"/>
            </a:xfrm>
            <a:prstGeom prst="rect">
              <a:avLst/>
            </a:prstGeom>
            <a:noFill/>
          </p:spPr>
          <p:txBody>
            <a:bodyPr wrap="square" lIns="108000" rIns="108000" rtlCol="0" anchor="ctr">
              <a:spAutoFit/>
            </a:bodyPr>
            <a:lstStyle/>
            <a:p>
              <a:pPr algn="ctr"/>
              <a:r>
                <a:rPr lang="en-US" altLang="ko-KR" sz="2400" b="1" dirty="0">
                  <a:solidFill>
                    <a:schemeClr val="accent2"/>
                  </a:solidFill>
                  <a:cs typeface="Arial" pitchFamily="34" charset="0"/>
                </a:rPr>
                <a:t>5</a:t>
              </a:r>
              <a:endParaRPr lang="ko-KR" altLang="en-US" sz="2400" b="1" dirty="0">
                <a:solidFill>
                  <a:schemeClr val="accent2"/>
                </a:solidFill>
                <a:cs typeface="Arial" pitchFamily="34" charset="0"/>
              </a:endParaRPr>
            </a:p>
          </p:txBody>
        </p:sp>
      </p:grpSp>
      <p:grpSp>
        <p:nvGrpSpPr>
          <p:cNvPr id="127" name="Group 126">
            <a:extLst>
              <a:ext uri="{FF2B5EF4-FFF2-40B4-BE49-F238E27FC236}">
                <a16:creationId xmlns:a16="http://schemas.microsoft.com/office/drawing/2014/main" id="{45CCAE9D-AD58-4E5A-A2E2-5CF2EBE0323C}"/>
              </a:ext>
            </a:extLst>
          </p:cNvPr>
          <p:cNvGrpSpPr/>
          <p:nvPr/>
        </p:nvGrpSpPr>
        <p:grpSpPr>
          <a:xfrm>
            <a:off x="6741406" y="3845576"/>
            <a:ext cx="983824" cy="1746532"/>
            <a:chOff x="1762579" y="3837348"/>
            <a:chExt cx="983824" cy="1746532"/>
          </a:xfrm>
        </p:grpSpPr>
        <p:grpSp>
          <p:nvGrpSpPr>
            <p:cNvPr id="128" name="Group 127">
              <a:extLst>
                <a:ext uri="{FF2B5EF4-FFF2-40B4-BE49-F238E27FC236}">
                  <a16:creationId xmlns:a16="http://schemas.microsoft.com/office/drawing/2014/main" id="{3754D894-A6DD-4DD9-BD08-1E246E240624}"/>
                </a:ext>
              </a:extLst>
            </p:cNvPr>
            <p:cNvGrpSpPr/>
            <p:nvPr/>
          </p:nvGrpSpPr>
          <p:grpSpPr>
            <a:xfrm rot="10800000">
              <a:off x="1762579" y="3837348"/>
              <a:ext cx="983824" cy="1746532"/>
              <a:chOff x="1180251" y="2299283"/>
              <a:chExt cx="983824" cy="1746532"/>
            </a:xfrm>
          </p:grpSpPr>
          <p:grpSp>
            <p:nvGrpSpPr>
              <p:cNvPr id="130" name="Group 129">
                <a:extLst>
                  <a:ext uri="{FF2B5EF4-FFF2-40B4-BE49-F238E27FC236}">
                    <a16:creationId xmlns:a16="http://schemas.microsoft.com/office/drawing/2014/main" id="{9F2113A9-0480-42A1-BDCE-2B3FEB319083}"/>
                  </a:ext>
                </a:extLst>
              </p:cNvPr>
              <p:cNvGrpSpPr/>
              <p:nvPr/>
            </p:nvGrpSpPr>
            <p:grpSpPr>
              <a:xfrm flipV="1">
                <a:off x="1180251" y="2299283"/>
                <a:ext cx="983824" cy="983824"/>
                <a:chOff x="5833678" y="585323"/>
                <a:chExt cx="790407" cy="790407"/>
              </a:xfrm>
            </p:grpSpPr>
            <p:sp>
              <p:nvSpPr>
                <p:cNvPr id="133" name="Arc 3">
                  <a:extLst>
                    <a:ext uri="{FF2B5EF4-FFF2-40B4-BE49-F238E27FC236}">
                      <a16:creationId xmlns:a16="http://schemas.microsoft.com/office/drawing/2014/main" id="{7E4B7D27-C88E-422C-A45A-DD2BCC3DC9FB}"/>
                    </a:ext>
                  </a:extLst>
                </p:cNvPr>
                <p:cNvSpPr/>
                <p:nvPr/>
              </p:nvSpPr>
              <p:spPr>
                <a:xfrm>
                  <a:off x="5833678" y="585323"/>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p:sp>
              <p:nvSpPr>
                <p:cNvPr id="134" name="Oval 133">
                  <a:extLst>
                    <a:ext uri="{FF2B5EF4-FFF2-40B4-BE49-F238E27FC236}">
                      <a16:creationId xmlns:a16="http://schemas.microsoft.com/office/drawing/2014/main" id="{8D3C81E0-C4F2-49C2-BCC1-0DD9E26286EA}"/>
                    </a:ext>
                  </a:extLst>
                </p:cNvPr>
                <p:cNvSpPr/>
                <p:nvPr/>
              </p:nvSpPr>
              <p:spPr>
                <a:xfrm>
                  <a:off x="5907909" y="658049"/>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cxnSp>
            <p:nvCxnSpPr>
              <p:cNvPr id="131" name="Straight Connector 130">
                <a:extLst>
                  <a:ext uri="{FF2B5EF4-FFF2-40B4-BE49-F238E27FC236}">
                    <a16:creationId xmlns:a16="http://schemas.microsoft.com/office/drawing/2014/main" id="{FD023A9C-C773-4DFC-80FB-7D7DEBF3702F}"/>
                  </a:ext>
                </a:extLst>
              </p:cNvPr>
              <p:cNvCxnSpPr/>
              <p:nvPr/>
            </p:nvCxnSpPr>
            <p:spPr>
              <a:xfrm>
                <a:off x="1650755" y="3289731"/>
                <a:ext cx="0" cy="540060"/>
              </a:xfrm>
              <a:prstGeom prst="line">
                <a:avLst/>
              </a:prstGeom>
              <a:ln w="25400">
                <a:solidFill>
                  <a:schemeClr val="bg1"/>
                </a:solidFill>
                <a:headEnd type="none" w="lg" len="lg"/>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331848BD-F0D9-404B-A18F-366CB142C799}"/>
                  </a:ext>
                </a:extLst>
              </p:cNvPr>
              <p:cNvSpPr/>
              <p:nvPr/>
            </p:nvSpPr>
            <p:spPr>
              <a:xfrm>
                <a:off x="1542743" y="3829791"/>
                <a:ext cx="216024" cy="216024"/>
              </a:xfrm>
              <a:prstGeom prst="ellipse">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29" name="TextBox 128">
              <a:extLst>
                <a:ext uri="{FF2B5EF4-FFF2-40B4-BE49-F238E27FC236}">
                  <a16:creationId xmlns:a16="http://schemas.microsoft.com/office/drawing/2014/main" id="{6D991836-0B98-4B39-9137-DB4115C58396}"/>
                </a:ext>
              </a:extLst>
            </p:cNvPr>
            <p:cNvSpPr txBox="1"/>
            <p:nvPr/>
          </p:nvSpPr>
          <p:spPr>
            <a:xfrm>
              <a:off x="1856910" y="4861134"/>
              <a:ext cx="791411" cy="461665"/>
            </a:xfrm>
            <a:prstGeom prst="rect">
              <a:avLst/>
            </a:prstGeom>
            <a:noFill/>
          </p:spPr>
          <p:txBody>
            <a:bodyPr wrap="square" lIns="108000" rIns="108000" rtlCol="0" anchor="ctr">
              <a:spAutoFit/>
            </a:bodyPr>
            <a:lstStyle/>
            <a:p>
              <a:pPr algn="ctr"/>
              <a:r>
                <a:rPr lang="en-US" altLang="ko-KR" sz="2400" b="1" dirty="0">
                  <a:solidFill>
                    <a:schemeClr val="accent2"/>
                  </a:solidFill>
                  <a:cs typeface="Arial" pitchFamily="34" charset="0"/>
                </a:rPr>
                <a:t>6</a:t>
              </a:r>
              <a:endParaRPr lang="ko-KR" altLang="en-US" sz="2400" b="1" dirty="0">
                <a:solidFill>
                  <a:schemeClr val="accent2"/>
                </a:solidFill>
                <a:cs typeface="Arial" pitchFamily="34" charset="0"/>
              </a:endParaRPr>
            </a:p>
          </p:txBody>
        </p:sp>
      </p:grpSp>
      <p:grpSp>
        <p:nvGrpSpPr>
          <p:cNvPr id="135" name="Group 134">
            <a:extLst>
              <a:ext uri="{FF2B5EF4-FFF2-40B4-BE49-F238E27FC236}">
                <a16:creationId xmlns:a16="http://schemas.microsoft.com/office/drawing/2014/main" id="{0CFDC40C-52E4-4D44-94D9-72ED0DEF71F7}"/>
              </a:ext>
            </a:extLst>
          </p:cNvPr>
          <p:cNvGrpSpPr/>
          <p:nvPr/>
        </p:nvGrpSpPr>
        <p:grpSpPr>
          <a:xfrm>
            <a:off x="8132365" y="2305963"/>
            <a:ext cx="983824" cy="1746532"/>
            <a:chOff x="3127805" y="2305963"/>
            <a:chExt cx="983824" cy="1746532"/>
          </a:xfrm>
        </p:grpSpPr>
        <p:grpSp>
          <p:nvGrpSpPr>
            <p:cNvPr id="136" name="Group 135">
              <a:extLst>
                <a:ext uri="{FF2B5EF4-FFF2-40B4-BE49-F238E27FC236}">
                  <a16:creationId xmlns:a16="http://schemas.microsoft.com/office/drawing/2014/main" id="{595D3356-1D5C-43DF-957A-2CC7A0F0824F}"/>
                </a:ext>
              </a:extLst>
            </p:cNvPr>
            <p:cNvGrpSpPr/>
            <p:nvPr/>
          </p:nvGrpSpPr>
          <p:grpSpPr>
            <a:xfrm>
              <a:off x="3127805" y="2305963"/>
              <a:ext cx="983824" cy="1746532"/>
              <a:chOff x="1180251" y="2299283"/>
              <a:chExt cx="983824" cy="1746532"/>
            </a:xfrm>
          </p:grpSpPr>
          <p:grpSp>
            <p:nvGrpSpPr>
              <p:cNvPr id="138" name="Group 137">
                <a:extLst>
                  <a:ext uri="{FF2B5EF4-FFF2-40B4-BE49-F238E27FC236}">
                    <a16:creationId xmlns:a16="http://schemas.microsoft.com/office/drawing/2014/main" id="{6E6B0362-D3E9-43FA-8B75-305CD924BA35}"/>
                  </a:ext>
                </a:extLst>
              </p:cNvPr>
              <p:cNvGrpSpPr/>
              <p:nvPr/>
            </p:nvGrpSpPr>
            <p:grpSpPr>
              <a:xfrm flipV="1">
                <a:off x="1180251" y="2299283"/>
                <a:ext cx="983824" cy="983824"/>
                <a:chOff x="5833678" y="585323"/>
                <a:chExt cx="790407" cy="790407"/>
              </a:xfrm>
            </p:grpSpPr>
            <p:sp>
              <p:nvSpPr>
                <p:cNvPr id="141" name="Arc 3">
                  <a:extLst>
                    <a:ext uri="{FF2B5EF4-FFF2-40B4-BE49-F238E27FC236}">
                      <a16:creationId xmlns:a16="http://schemas.microsoft.com/office/drawing/2014/main" id="{B352E878-7E11-4E29-8205-3CC98C8E32C9}"/>
                    </a:ext>
                  </a:extLst>
                </p:cNvPr>
                <p:cNvSpPr/>
                <p:nvPr/>
              </p:nvSpPr>
              <p:spPr>
                <a:xfrm>
                  <a:off x="5833678" y="585323"/>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p:sp>
              <p:nvSpPr>
                <p:cNvPr id="142" name="Oval 141">
                  <a:extLst>
                    <a:ext uri="{FF2B5EF4-FFF2-40B4-BE49-F238E27FC236}">
                      <a16:creationId xmlns:a16="http://schemas.microsoft.com/office/drawing/2014/main" id="{C96671AE-2FB8-4011-A641-7A7D7ABFFF45}"/>
                    </a:ext>
                  </a:extLst>
                </p:cNvPr>
                <p:cNvSpPr/>
                <p:nvPr/>
              </p:nvSpPr>
              <p:spPr>
                <a:xfrm>
                  <a:off x="5907909" y="658049"/>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cxnSp>
            <p:nvCxnSpPr>
              <p:cNvPr id="139" name="Straight Connector 138">
                <a:extLst>
                  <a:ext uri="{FF2B5EF4-FFF2-40B4-BE49-F238E27FC236}">
                    <a16:creationId xmlns:a16="http://schemas.microsoft.com/office/drawing/2014/main" id="{3591CCCE-DAAE-48E0-9266-8EA952F4AFAF}"/>
                  </a:ext>
                </a:extLst>
              </p:cNvPr>
              <p:cNvCxnSpPr/>
              <p:nvPr/>
            </p:nvCxnSpPr>
            <p:spPr>
              <a:xfrm>
                <a:off x="1650755" y="3289731"/>
                <a:ext cx="0" cy="540060"/>
              </a:xfrm>
              <a:prstGeom prst="line">
                <a:avLst/>
              </a:prstGeom>
              <a:ln w="25400">
                <a:solidFill>
                  <a:schemeClr val="bg1"/>
                </a:solidFill>
                <a:headEnd type="none" w="lg" len="lg"/>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A21E6793-EA1F-47EB-B4DE-22D73248681A}"/>
                  </a:ext>
                </a:extLst>
              </p:cNvPr>
              <p:cNvSpPr/>
              <p:nvPr/>
            </p:nvSpPr>
            <p:spPr>
              <a:xfrm>
                <a:off x="1542743" y="3829791"/>
                <a:ext cx="216024" cy="216024"/>
              </a:xfrm>
              <a:prstGeom prst="ellipse">
                <a:avLst/>
              </a:pr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37" name="TextBox 136">
              <a:extLst>
                <a:ext uri="{FF2B5EF4-FFF2-40B4-BE49-F238E27FC236}">
                  <a16:creationId xmlns:a16="http://schemas.microsoft.com/office/drawing/2014/main" id="{2D5A7AA3-CDA3-4FD1-A870-610913778B27}"/>
                </a:ext>
              </a:extLst>
            </p:cNvPr>
            <p:cNvSpPr txBox="1"/>
            <p:nvPr/>
          </p:nvSpPr>
          <p:spPr>
            <a:xfrm>
              <a:off x="3202603" y="2556449"/>
              <a:ext cx="791411" cy="461665"/>
            </a:xfrm>
            <a:prstGeom prst="rect">
              <a:avLst/>
            </a:prstGeom>
            <a:noFill/>
          </p:spPr>
          <p:txBody>
            <a:bodyPr wrap="square" lIns="108000" rIns="108000" rtlCol="0" anchor="ctr">
              <a:spAutoFit/>
            </a:bodyPr>
            <a:lstStyle/>
            <a:p>
              <a:pPr algn="ctr"/>
              <a:r>
                <a:rPr lang="en-US" altLang="ko-KR" sz="2400" b="1" dirty="0">
                  <a:solidFill>
                    <a:schemeClr val="accent2"/>
                  </a:solidFill>
                  <a:cs typeface="Arial" pitchFamily="34" charset="0"/>
                </a:rPr>
                <a:t>7</a:t>
              </a:r>
              <a:endParaRPr lang="ko-KR" altLang="en-US" sz="2400" b="1" dirty="0">
                <a:solidFill>
                  <a:schemeClr val="accent2"/>
                </a:solidFill>
                <a:cs typeface="Arial" pitchFamily="34" charset="0"/>
              </a:endParaRPr>
            </a:p>
          </p:txBody>
        </p:sp>
      </p:grpSp>
      <p:grpSp>
        <p:nvGrpSpPr>
          <p:cNvPr id="143" name="Group 142">
            <a:extLst>
              <a:ext uri="{FF2B5EF4-FFF2-40B4-BE49-F238E27FC236}">
                <a16:creationId xmlns:a16="http://schemas.microsoft.com/office/drawing/2014/main" id="{AB71951F-6135-4D97-8252-F18A1AF5E00E}"/>
              </a:ext>
            </a:extLst>
          </p:cNvPr>
          <p:cNvGrpSpPr/>
          <p:nvPr/>
        </p:nvGrpSpPr>
        <p:grpSpPr>
          <a:xfrm>
            <a:off x="9500679" y="3837349"/>
            <a:ext cx="983824" cy="1746532"/>
            <a:chOff x="1762579" y="3837348"/>
            <a:chExt cx="983824" cy="1746532"/>
          </a:xfrm>
        </p:grpSpPr>
        <p:grpSp>
          <p:nvGrpSpPr>
            <p:cNvPr id="144" name="Group 143">
              <a:extLst>
                <a:ext uri="{FF2B5EF4-FFF2-40B4-BE49-F238E27FC236}">
                  <a16:creationId xmlns:a16="http://schemas.microsoft.com/office/drawing/2014/main" id="{1C483FBF-A202-4B07-8E00-5DC973EEA4CB}"/>
                </a:ext>
              </a:extLst>
            </p:cNvPr>
            <p:cNvGrpSpPr/>
            <p:nvPr/>
          </p:nvGrpSpPr>
          <p:grpSpPr>
            <a:xfrm rot="10800000">
              <a:off x="1762579" y="3837348"/>
              <a:ext cx="983824" cy="1746532"/>
              <a:chOff x="1180251" y="2299283"/>
              <a:chExt cx="983824" cy="1746532"/>
            </a:xfrm>
          </p:grpSpPr>
          <p:grpSp>
            <p:nvGrpSpPr>
              <p:cNvPr id="146" name="Group 145">
                <a:extLst>
                  <a:ext uri="{FF2B5EF4-FFF2-40B4-BE49-F238E27FC236}">
                    <a16:creationId xmlns:a16="http://schemas.microsoft.com/office/drawing/2014/main" id="{EAE273FE-A3D3-498C-94FD-0EF14EF27AD3}"/>
                  </a:ext>
                </a:extLst>
              </p:cNvPr>
              <p:cNvGrpSpPr/>
              <p:nvPr/>
            </p:nvGrpSpPr>
            <p:grpSpPr>
              <a:xfrm flipV="1">
                <a:off x="1180251" y="2299283"/>
                <a:ext cx="983824" cy="983824"/>
                <a:chOff x="5833678" y="585323"/>
                <a:chExt cx="790407" cy="790407"/>
              </a:xfrm>
            </p:grpSpPr>
            <p:sp>
              <p:nvSpPr>
                <p:cNvPr id="149" name="Arc 3">
                  <a:extLst>
                    <a:ext uri="{FF2B5EF4-FFF2-40B4-BE49-F238E27FC236}">
                      <a16:creationId xmlns:a16="http://schemas.microsoft.com/office/drawing/2014/main" id="{B5FFB05A-F3BC-4769-BBC3-8EDC0DE777A0}"/>
                    </a:ext>
                  </a:extLst>
                </p:cNvPr>
                <p:cNvSpPr/>
                <p:nvPr/>
              </p:nvSpPr>
              <p:spPr>
                <a:xfrm>
                  <a:off x="5833678" y="585323"/>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p:sp>
              <p:nvSpPr>
                <p:cNvPr id="150" name="Oval 149">
                  <a:extLst>
                    <a:ext uri="{FF2B5EF4-FFF2-40B4-BE49-F238E27FC236}">
                      <a16:creationId xmlns:a16="http://schemas.microsoft.com/office/drawing/2014/main" id="{CDF5A938-0E79-4031-924F-B27647FBCA8F}"/>
                    </a:ext>
                  </a:extLst>
                </p:cNvPr>
                <p:cNvSpPr/>
                <p:nvPr/>
              </p:nvSpPr>
              <p:spPr>
                <a:xfrm>
                  <a:off x="5907909" y="658049"/>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cxnSp>
            <p:nvCxnSpPr>
              <p:cNvPr id="147" name="Straight Connector 146">
                <a:extLst>
                  <a:ext uri="{FF2B5EF4-FFF2-40B4-BE49-F238E27FC236}">
                    <a16:creationId xmlns:a16="http://schemas.microsoft.com/office/drawing/2014/main" id="{C83C5D1F-55E1-4CE9-B585-BB6292680FEF}"/>
                  </a:ext>
                </a:extLst>
              </p:cNvPr>
              <p:cNvCxnSpPr/>
              <p:nvPr/>
            </p:nvCxnSpPr>
            <p:spPr>
              <a:xfrm>
                <a:off x="1650755" y="3289731"/>
                <a:ext cx="0" cy="540060"/>
              </a:xfrm>
              <a:prstGeom prst="line">
                <a:avLst/>
              </a:prstGeom>
              <a:ln w="25400">
                <a:solidFill>
                  <a:schemeClr val="bg1"/>
                </a:solidFill>
                <a:headEnd type="none" w="lg" len="lg"/>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7F5353DF-DB92-4AEE-B9D8-4CFCB04B499F}"/>
                  </a:ext>
                </a:extLst>
              </p:cNvPr>
              <p:cNvSpPr/>
              <p:nvPr/>
            </p:nvSpPr>
            <p:spPr>
              <a:xfrm>
                <a:off x="1542743" y="3829791"/>
                <a:ext cx="216024" cy="216024"/>
              </a:xfrm>
              <a:prstGeom prst="ellipse">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45" name="TextBox 144">
              <a:extLst>
                <a:ext uri="{FF2B5EF4-FFF2-40B4-BE49-F238E27FC236}">
                  <a16:creationId xmlns:a16="http://schemas.microsoft.com/office/drawing/2014/main" id="{AE9EB010-190A-49E0-BB76-A5624C188E76}"/>
                </a:ext>
              </a:extLst>
            </p:cNvPr>
            <p:cNvSpPr txBox="1"/>
            <p:nvPr/>
          </p:nvSpPr>
          <p:spPr>
            <a:xfrm>
              <a:off x="1856910" y="4861134"/>
              <a:ext cx="791411" cy="461665"/>
            </a:xfrm>
            <a:prstGeom prst="rect">
              <a:avLst/>
            </a:prstGeom>
            <a:noFill/>
          </p:spPr>
          <p:txBody>
            <a:bodyPr wrap="square" lIns="108000" rIns="108000" rtlCol="0" anchor="ctr">
              <a:spAutoFit/>
            </a:bodyPr>
            <a:lstStyle/>
            <a:p>
              <a:pPr algn="ctr"/>
              <a:r>
                <a:rPr lang="en-US" altLang="ko-KR" sz="2400" b="1" dirty="0">
                  <a:solidFill>
                    <a:schemeClr val="accent2"/>
                  </a:solidFill>
                  <a:cs typeface="Arial" pitchFamily="34" charset="0"/>
                </a:rPr>
                <a:t>8</a:t>
              </a:r>
              <a:endParaRPr lang="ko-KR" altLang="en-US" sz="2400" b="1" dirty="0">
                <a:solidFill>
                  <a:schemeClr val="accent2"/>
                </a:solidFill>
                <a:cs typeface="Arial" pitchFamily="34" charset="0"/>
              </a:endParaRPr>
            </a:p>
          </p:txBody>
        </p:sp>
      </p:grpSp>
      <p:grpSp>
        <p:nvGrpSpPr>
          <p:cNvPr id="10" name="Group 9">
            <a:extLst>
              <a:ext uri="{FF2B5EF4-FFF2-40B4-BE49-F238E27FC236}">
                <a16:creationId xmlns:a16="http://schemas.microsoft.com/office/drawing/2014/main" id="{860E3AB1-5781-4200-BC27-CBD088289AD0}"/>
              </a:ext>
            </a:extLst>
          </p:cNvPr>
          <p:cNvGrpSpPr/>
          <p:nvPr/>
        </p:nvGrpSpPr>
        <p:grpSpPr>
          <a:xfrm rot="10800000">
            <a:off x="10654207" y="2328376"/>
            <a:ext cx="983824" cy="1746532"/>
            <a:chOff x="10816280" y="3838848"/>
            <a:chExt cx="983824" cy="1746532"/>
          </a:xfrm>
        </p:grpSpPr>
        <p:grpSp>
          <p:nvGrpSpPr>
            <p:cNvPr id="84" name="Group 83">
              <a:extLst>
                <a:ext uri="{FF2B5EF4-FFF2-40B4-BE49-F238E27FC236}">
                  <a16:creationId xmlns:a16="http://schemas.microsoft.com/office/drawing/2014/main" id="{36FF2412-E5EF-4A35-A305-576537522739}"/>
                </a:ext>
              </a:extLst>
            </p:cNvPr>
            <p:cNvGrpSpPr/>
            <p:nvPr/>
          </p:nvGrpSpPr>
          <p:grpSpPr>
            <a:xfrm rot="10800000">
              <a:off x="10816280" y="3838848"/>
              <a:ext cx="983824" cy="1746532"/>
              <a:chOff x="1180251" y="2299283"/>
              <a:chExt cx="983824" cy="1746532"/>
            </a:xfrm>
          </p:grpSpPr>
          <p:grpSp>
            <p:nvGrpSpPr>
              <p:cNvPr id="85" name="Group 84">
                <a:extLst>
                  <a:ext uri="{FF2B5EF4-FFF2-40B4-BE49-F238E27FC236}">
                    <a16:creationId xmlns:a16="http://schemas.microsoft.com/office/drawing/2014/main" id="{DDE0A0F9-1F0F-4E9A-AFDE-A4D9D767CDC1}"/>
                  </a:ext>
                </a:extLst>
              </p:cNvPr>
              <p:cNvGrpSpPr/>
              <p:nvPr/>
            </p:nvGrpSpPr>
            <p:grpSpPr>
              <a:xfrm flipV="1">
                <a:off x="1180251" y="2299283"/>
                <a:ext cx="983824" cy="983824"/>
                <a:chOff x="5833678" y="585323"/>
                <a:chExt cx="790407" cy="790407"/>
              </a:xfrm>
            </p:grpSpPr>
            <p:sp>
              <p:nvSpPr>
                <p:cNvPr id="88" name="Arc 3">
                  <a:extLst>
                    <a:ext uri="{FF2B5EF4-FFF2-40B4-BE49-F238E27FC236}">
                      <a16:creationId xmlns:a16="http://schemas.microsoft.com/office/drawing/2014/main" id="{37400B5D-93ED-4859-BA0D-7B8D8DCCE3A3}"/>
                    </a:ext>
                  </a:extLst>
                </p:cNvPr>
                <p:cNvSpPr/>
                <p:nvPr/>
              </p:nvSpPr>
              <p:spPr>
                <a:xfrm>
                  <a:off x="5833678" y="585323"/>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p:sp>
              <p:nvSpPr>
                <p:cNvPr id="89" name="Oval 88">
                  <a:extLst>
                    <a:ext uri="{FF2B5EF4-FFF2-40B4-BE49-F238E27FC236}">
                      <a16:creationId xmlns:a16="http://schemas.microsoft.com/office/drawing/2014/main" id="{26C92707-9B27-455B-8EB0-E95EF30BA125}"/>
                    </a:ext>
                  </a:extLst>
                </p:cNvPr>
                <p:cNvSpPr/>
                <p:nvPr/>
              </p:nvSpPr>
              <p:spPr>
                <a:xfrm>
                  <a:off x="5907909" y="658049"/>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cxnSp>
            <p:nvCxnSpPr>
              <p:cNvPr id="86" name="Straight Connector 85">
                <a:extLst>
                  <a:ext uri="{FF2B5EF4-FFF2-40B4-BE49-F238E27FC236}">
                    <a16:creationId xmlns:a16="http://schemas.microsoft.com/office/drawing/2014/main" id="{F9E1FB8E-9427-47BE-9384-6AE3BB81CCF0}"/>
                  </a:ext>
                </a:extLst>
              </p:cNvPr>
              <p:cNvCxnSpPr/>
              <p:nvPr/>
            </p:nvCxnSpPr>
            <p:spPr>
              <a:xfrm>
                <a:off x="1650755" y="3289731"/>
                <a:ext cx="0" cy="540060"/>
              </a:xfrm>
              <a:prstGeom prst="line">
                <a:avLst/>
              </a:prstGeom>
              <a:ln w="25400">
                <a:solidFill>
                  <a:schemeClr val="bg1"/>
                </a:solidFill>
                <a:headEnd type="none" w="lg" len="lg"/>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BC36B7AB-C60F-4DA5-99AD-8E503D31B602}"/>
                  </a:ext>
                </a:extLst>
              </p:cNvPr>
              <p:cNvSpPr/>
              <p:nvPr/>
            </p:nvSpPr>
            <p:spPr>
              <a:xfrm>
                <a:off x="1542743" y="3829791"/>
                <a:ext cx="216024" cy="216024"/>
              </a:xfrm>
              <a:prstGeom prst="ellipse">
                <a:avLst/>
              </a:pr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60" name="TextBox 159">
              <a:extLst>
                <a:ext uri="{FF2B5EF4-FFF2-40B4-BE49-F238E27FC236}">
                  <a16:creationId xmlns:a16="http://schemas.microsoft.com/office/drawing/2014/main" id="{50694C0C-CA59-4B62-8E7B-6B3E9C8F4EB0}"/>
                </a:ext>
              </a:extLst>
            </p:cNvPr>
            <p:cNvSpPr txBox="1"/>
            <p:nvPr/>
          </p:nvSpPr>
          <p:spPr>
            <a:xfrm rot="10800000">
              <a:off x="11018286" y="4882669"/>
              <a:ext cx="576064" cy="461665"/>
            </a:xfrm>
            <a:prstGeom prst="rect">
              <a:avLst/>
            </a:prstGeom>
            <a:noFill/>
          </p:spPr>
          <p:txBody>
            <a:bodyPr wrap="square" lIns="108000" rIns="108000" rtlCol="0">
              <a:spAutoFit/>
            </a:bodyPr>
            <a:lstStyle/>
            <a:p>
              <a:pPr algn="ctr"/>
              <a:r>
                <a:rPr lang="en-US" altLang="ko-KR" sz="2400" b="1" dirty="0">
                  <a:solidFill>
                    <a:schemeClr val="accent1"/>
                  </a:solidFill>
                  <a:cs typeface="Arial" pitchFamily="34" charset="0"/>
                </a:rPr>
                <a:t>9</a:t>
              </a:r>
              <a:endParaRPr lang="ko-KR" altLang="en-US" sz="2400" b="1" dirty="0">
                <a:solidFill>
                  <a:schemeClr val="accent1"/>
                </a:solidFill>
                <a:cs typeface="Arial" pitchFamily="34" charset="0"/>
              </a:endParaRPr>
            </a:p>
          </p:txBody>
        </p:sp>
      </p:grpSp>
      <p:grpSp>
        <p:nvGrpSpPr>
          <p:cNvPr id="161" name="Group 2">
            <a:extLst>
              <a:ext uri="{FF2B5EF4-FFF2-40B4-BE49-F238E27FC236}">
                <a16:creationId xmlns:a16="http://schemas.microsoft.com/office/drawing/2014/main" id="{0FABF13A-5363-4BCA-9745-F5E0B6CABE20}"/>
              </a:ext>
            </a:extLst>
          </p:cNvPr>
          <p:cNvGrpSpPr/>
          <p:nvPr/>
        </p:nvGrpSpPr>
        <p:grpSpPr>
          <a:xfrm>
            <a:off x="5204679" y="1348524"/>
            <a:ext cx="1720804" cy="737630"/>
            <a:chOff x="2188416" y="1633248"/>
            <a:chExt cx="1720804" cy="737630"/>
          </a:xfrm>
        </p:grpSpPr>
        <p:sp>
          <p:nvSpPr>
            <p:cNvPr id="162" name="TextBox 161">
              <a:extLst>
                <a:ext uri="{FF2B5EF4-FFF2-40B4-BE49-F238E27FC236}">
                  <a16:creationId xmlns:a16="http://schemas.microsoft.com/office/drawing/2014/main" id="{92D2412F-9985-48C7-A0E5-528E472E52AD}"/>
                </a:ext>
              </a:extLst>
            </p:cNvPr>
            <p:cNvSpPr txBox="1"/>
            <p:nvPr/>
          </p:nvSpPr>
          <p:spPr>
            <a:xfrm>
              <a:off x="2188416" y="1633248"/>
              <a:ext cx="1720804"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CONSTRAINTS</a:t>
              </a:r>
              <a:endParaRPr lang="ko-KR" altLang="en-US" sz="1400" b="1" dirty="0">
                <a:solidFill>
                  <a:schemeClr val="bg1"/>
                </a:solidFill>
                <a:cs typeface="Arial" pitchFamily="34" charset="0"/>
              </a:endParaRPr>
            </a:p>
          </p:txBody>
        </p:sp>
        <p:sp>
          <p:nvSpPr>
            <p:cNvPr id="163" name="TextBox 162">
              <a:extLst>
                <a:ext uri="{FF2B5EF4-FFF2-40B4-BE49-F238E27FC236}">
                  <a16:creationId xmlns:a16="http://schemas.microsoft.com/office/drawing/2014/main" id="{05B8C932-8CE8-4159-A026-91EE4B615210}"/>
                </a:ext>
              </a:extLst>
            </p:cNvPr>
            <p:cNvSpPr txBox="1"/>
            <p:nvPr/>
          </p:nvSpPr>
          <p:spPr>
            <a:xfrm>
              <a:off x="2188417" y="1909213"/>
              <a:ext cx="1720803" cy="461665"/>
            </a:xfrm>
            <a:prstGeom prst="rect">
              <a:avLst/>
            </a:prstGeom>
            <a:noFill/>
          </p:spPr>
          <p:txBody>
            <a:bodyPr wrap="square" rtlCol="0">
              <a:spAutoFit/>
            </a:bodyPr>
            <a:lstStyle/>
            <a:p>
              <a:pPr algn="ctr"/>
              <a:r>
                <a:rPr lang="en-US" altLang="ko-KR" sz="1200" dirty="0">
                  <a:solidFill>
                    <a:schemeClr val="bg1"/>
                  </a:solidFill>
                  <a:cs typeface="Arial" pitchFamily="34" charset="0"/>
                </a:rPr>
                <a:t>Limitations of our Project</a:t>
              </a:r>
              <a:endParaRPr lang="ko-KR" altLang="en-US" sz="1200" dirty="0">
                <a:solidFill>
                  <a:schemeClr val="bg1"/>
                </a:solidFill>
                <a:cs typeface="Arial" pitchFamily="34" charset="0"/>
              </a:endParaRPr>
            </a:p>
          </p:txBody>
        </p:sp>
      </p:grpSp>
      <p:grpSp>
        <p:nvGrpSpPr>
          <p:cNvPr id="164" name="Group 2">
            <a:extLst>
              <a:ext uri="{FF2B5EF4-FFF2-40B4-BE49-F238E27FC236}">
                <a16:creationId xmlns:a16="http://schemas.microsoft.com/office/drawing/2014/main" id="{C109F1E7-34B3-4763-BA35-6ED02707B19D}"/>
              </a:ext>
            </a:extLst>
          </p:cNvPr>
          <p:cNvGrpSpPr/>
          <p:nvPr/>
        </p:nvGrpSpPr>
        <p:grpSpPr>
          <a:xfrm>
            <a:off x="2490977" y="1348524"/>
            <a:ext cx="1720804" cy="737630"/>
            <a:chOff x="2188416" y="1633248"/>
            <a:chExt cx="1720804" cy="737630"/>
          </a:xfrm>
        </p:grpSpPr>
        <p:sp>
          <p:nvSpPr>
            <p:cNvPr id="165" name="TextBox 164">
              <a:extLst>
                <a:ext uri="{FF2B5EF4-FFF2-40B4-BE49-F238E27FC236}">
                  <a16:creationId xmlns:a16="http://schemas.microsoft.com/office/drawing/2014/main" id="{FF518842-4BEE-4EAE-9339-68EA5E03A291}"/>
                </a:ext>
              </a:extLst>
            </p:cNvPr>
            <p:cNvSpPr txBox="1"/>
            <p:nvPr/>
          </p:nvSpPr>
          <p:spPr>
            <a:xfrm>
              <a:off x="2188416" y="1633248"/>
              <a:ext cx="1720804"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PROCEDURE</a:t>
              </a:r>
              <a:endParaRPr lang="ko-KR" altLang="en-US" sz="1400" b="1" dirty="0">
                <a:solidFill>
                  <a:schemeClr val="bg1"/>
                </a:solidFill>
                <a:cs typeface="Arial" pitchFamily="34" charset="0"/>
              </a:endParaRPr>
            </a:p>
          </p:txBody>
        </p:sp>
        <p:sp>
          <p:nvSpPr>
            <p:cNvPr id="166" name="TextBox 165">
              <a:extLst>
                <a:ext uri="{FF2B5EF4-FFF2-40B4-BE49-F238E27FC236}">
                  <a16:creationId xmlns:a16="http://schemas.microsoft.com/office/drawing/2014/main" id="{17494767-0198-4EE7-B349-DFCF70F5A403}"/>
                </a:ext>
              </a:extLst>
            </p:cNvPr>
            <p:cNvSpPr txBox="1"/>
            <p:nvPr/>
          </p:nvSpPr>
          <p:spPr>
            <a:xfrm>
              <a:off x="2188417" y="1909213"/>
              <a:ext cx="1720803" cy="461665"/>
            </a:xfrm>
            <a:prstGeom prst="rect">
              <a:avLst/>
            </a:prstGeom>
            <a:noFill/>
          </p:spPr>
          <p:txBody>
            <a:bodyPr wrap="square" rtlCol="0">
              <a:spAutoFit/>
            </a:bodyPr>
            <a:lstStyle/>
            <a:p>
              <a:pPr algn="ctr"/>
              <a:r>
                <a:rPr lang="en-US" altLang="ko-KR" sz="1200" dirty="0">
                  <a:solidFill>
                    <a:schemeClr val="bg1"/>
                  </a:solidFill>
                  <a:cs typeface="Arial" pitchFamily="34" charset="0"/>
                </a:rPr>
                <a:t>Flow of Entire Application</a:t>
              </a:r>
              <a:endParaRPr lang="ko-KR" altLang="en-US" sz="1200" dirty="0">
                <a:solidFill>
                  <a:schemeClr val="bg1"/>
                </a:solidFill>
                <a:cs typeface="Arial" pitchFamily="34" charset="0"/>
              </a:endParaRPr>
            </a:p>
          </p:txBody>
        </p:sp>
      </p:grpSp>
      <p:grpSp>
        <p:nvGrpSpPr>
          <p:cNvPr id="167" name="Group 2">
            <a:extLst>
              <a:ext uri="{FF2B5EF4-FFF2-40B4-BE49-F238E27FC236}">
                <a16:creationId xmlns:a16="http://schemas.microsoft.com/office/drawing/2014/main" id="{E3B05CA4-B97D-4225-8725-1A1D0EED5D8E}"/>
              </a:ext>
            </a:extLst>
          </p:cNvPr>
          <p:cNvGrpSpPr/>
          <p:nvPr/>
        </p:nvGrpSpPr>
        <p:grpSpPr>
          <a:xfrm>
            <a:off x="27505" y="1348524"/>
            <a:ext cx="1720804" cy="922296"/>
            <a:chOff x="2188416" y="1633248"/>
            <a:chExt cx="1720804" cy="922296"/>
          </a:xfrm>
        </p:grpSpPr>
        <p:sp>
          <p:nvSpPr>
            <p:cNvPr id="168" name="TextBox 167">
              <a:extLst>
                <a:ext uri="{FF2B5EF4-FFF2-40B4-BE49-F238E27FC236}">
                  <a16:creationId xmlns:a16="http://schemas.microsoft.com/office/drawing/2014/main" id="{98E61C12-C517-465C-B0D1-EA03FDE5909B}"/>
                </a:ext>
              </a:extLst>
            </p:cNvPr>
            <p:cNvSpPr txBox="1"/>
            <p:nvPr/>
          </p:nvSpPr>
          <p:spPr>
            <a:xfrm>
              <a:off x="2188416" y="1633248"/>
              <a:ext cx="1720804"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INTRODUCTION</a:t>
              </a:r>
              <a:endParaRPr lang="ko-KR" altLang="en-US" sz="1400" b="1" dirty="0">
                <a:solidFill>
                  <a:schemeClr val="bg1"/>
                </a:solidFill>
                <a:cs typeface="Arial" pitchFamily="34" charset="0"/>
              </a:endParaRPr>
            </a:p>
          </p:txBody>
        </p:sp>
        <p:sp>
          <p:nvSpPr>
            <p:cNvPr id="169" name="TextBox 168">
              <a:extLst>
                <a:ext uri="{FF2B5EF4-FFF2-40B4-BE49-F238E27FC236}">
                  <a16:creationId xmlns:a16="http://schemas.microsoft.com/office/drawing/2014/main" id="{EF80E21C-3918-46F4-BA18-F86B7D6BFEA0}"/>
                </a:ext>
              </a:extLst>
            </p:cNvPr>
            <p:cNvSpPr txBox="1"/>
            <p:nvPr/>
          </p:nvSpPr>
          <p:spPr>
            <a:xfrm>
              <a:off x="2188417" y="1909213"/>
              <a:ext cx="1720803" cy="646331"/>
            </a:xfrm>
            <a:prstGeom prst="rect">
              <a:avLst/>
            </a:prstGeom>
            <a:noFill/>
          </p:spPr>
          <p:txBody>
            <a:bodyPr wrap="square" rtlCol="0">
              <a:spAutoFit/>
            </a:bodyPr>
            <a:lstStyle/>
            <a:p>
              <a:pPr algn="ctr"/>
              <a:r>
                <a:rPr lang="en-US" sz="1200" dirty="0">
                  <a:solidFill>
                    <a:schemeClr val="bg1"/>
                  </a:solidFill>
                  <a:cs typeface="Arial" pitchFamily="34" charset="0"/>
                </a:rPr>
                <a:t>An intro to the concept of our project</a:t>
              </a:r>
            </a:p>
            <a:p>
              <a:pPr algn="ctr"/>
              <a:endParaRPr lang="ko-KR" altLang="en-US" sz="1200" dirty="0">
                <a:solidFill>
                  <a:schemeClr val="bg1"/>
                </a:solidFill>
                <a:cs typeface="Arial" pitchFamily="34" charset="0"/>
              </a:endParaRPr>
            </a:p>
          </p:txBody>
        </p:sp>
      </p:grpSp>
      <p:grpSp>
        <p:nvGrpSpPr>
          <p:cNvPr id="170" name="Group 2">
            <a:extLst>
              <a:ext uri="{FF2B5EF4-FFF2-40B4-BE49-F238E27FC236}">
                <a16:creationId xmlns:a16="http://schemas.microsoft.com/office/drawing/2014/main" id="{54016648-9002-4BE9-A6CF-93E0B155198A}"/>
              </a:ext>
            </a:extLst>
          </p:cNvPr>
          <p:cNvGrpSpPr/>
          <p:nvPr/>
        </p:nvGrpSpPr>
        <p:grpSpPr>
          <a:xfrm>
            <a:off x="10092911" y="1372895"/>
            <a:ext cx="1720804" cy="552964"/>
            <a:chOff x="2188416" y="1633248"/>
            <a:chExt cx="1720804" cy="552964"/>
          </a:xfrm>
        </p:grpSpPr>
        <p:sp>
          <p:nvSpPr>
            <p:cNvPr id="171" name="TextBox 170">
              <a:extLst>
                <a:ext uri="{FF2B5EF4-FFF2-40B4-BE49-F238E27FC236}">
                  <a16:creationId xmlns:a16="http://schemas.microsoft.com/office/drawing/2014/main" id="{94B64820-0151-4827-B3D6-937C62DD8A8F}"/>
                </a:ext>
              </a:extLst>
            </p:cNvPr>
            <p:cNvSpPr txBox="1"/>
            <p:nvPr/>
          </p:nvSpPr>
          <p:spPr>
            <a:xfrm>
              <a:off x="2188416" y="1633248"/>
              <a:ext cx="1720804"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WORK FORWARD</a:t>
              </a:r>
              <a:endParaRPr lang="ko-KR" altLang="en-US" sz="1400" b="1" dirty="0">
                <a:solidFill>
                  <a:schemeClr val="bg1"/>
                </a:solidFill>
                <a:cs typeface="Arial" pitchFamily="34" charset="0"/>
              </a:endParaRPr>
            </a:p>
          </p:txBody>
        </p:sp>
        <p:sp>
          <p:nvSpPr>
            <p:cNvPr id="172" name="TextBox 171">
              <a:extLst>
                <a:ext uri="{FF2B5EF4-FFF2-40B4-BE49-F238E27FC236}">
                  <a16:creationId xmlns:a16="http://schemas.microsoft.com/office/drawing/2014/main" id="{60DAF86B-22DB-492B-9CDC-A84672955AE2}"/>
                </a:ext>
              </a:extLst>
            </p:cNvPr>
            <p:cNvSpPr txBox="1"/>
            <p:nvPr/>
          </p:nvSpPr>
          <p:spPr>
            <a:xfrm>
              <a:off x="2188417" y="1909213"/>
              <a:ext cx="1720803" cy="276999"/>
            </a:xfrm>
            <a:prstGeom prst="rect">
              <a:avLst/>
            </a:prstGeom>
            <a:noFill/>
          </p:spPr>
          <p:txBody>
            <a:bodyPr wrap="square" rtlCol="0">
              <a:spAutoFit/>
            </a:bodyPr>
            <a:lstStyle/>
            <a:p>
              <a:pPr algn="ctr"/>
              <a:r>
                <a:rPr lang="en-US" altLang="ko-KR" sz="1200" dirty="0">
                  <a:solidFill>
                    <a:schemeClr val="bg1"/>
                  </a:solidFill>
                  <a:cs typeface="Arial" pitchFamily="34" charset="0"/>
                </a:rPr>
                <a:t>Work we are Doing</a:t>
              </a:r>
              <a:endParaRPr lang="ko-KR" altLang="en-US" sz="1200" dirty="0">
                <a:solidFill>
                  <a:schemeClr val="bg1"/>
                </a:solidFill>
                <a:cs typeface="Arial" pitchFamily="34" charset="0"/>
              </a:endParaRPr>
            </a:p>
          </p:txBody>
        </p:sp>
      </p:grpSp>
      <p:grpSp>
        <p:nvGrpSpPr>
          <p:cNvPr id="176" name="Group 2">
            <a:extLst>
              <a:ext uri="{FF2B5EF4-FFF2-40B4-BE49-F238E27FC236}">
                <a16:creationId xmlns:a16="http://schemas.microsoft.com/office/drawing/2014/main" id="{C646518D-79B0-488E-A627-974573EEEEBA}"/>
              </a:ext>
            </a:extLst>
          </p:cNvPr>
          <p:cNvGrpSpPr/>
          <p:nvPr/>
        </p:nvGrpSpPr>
        <p:grpSpPr>
          <a:xfrm>
            <a:off x="1142035" y="5666908"/>
            <a:ext cx="1720804" cy="1106962"/>
            <a:chOff x="2188416" y="1633248"/>
            <a:chExt cx="1720804" cy="1106962"/>
          </a:xfrm>
        </p:grpSpPr>
        <p:sp>
          <p:nvSpPr>
            <p:cNvPr id="177" name="TextBox 176">
              <a:extLst>
                <a:ext uri="{FF2B5EF4-FFF2-40B4-BE49-F238E27FC236}">
                  <a16:creationId xmlns:a16="http://schemas.microsoft.com/office/drawing/2014/main" id="{845FDFD4-7C23-419C-88BA-798F3D4C237E}"/>
                </a:ext>
              </a:extLst>
            </p:cNvPr>
            <p:cNvSpPr txBox="1"/>
            <p:nvPr/>
          </p:nvSpPr>
          <p:spPr>
            <a:xfrm>
              <a:off x="2188416" y="1633248"/>
              <a:ext cx="1720804"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PROBLEM</a:t>
              </a:r>
              <a:endParaRPr lang="ko-KR" altLang="en-US" sz="1400" b="1" dirty="0">
                <a:solidFill>
                  <a:schemeClr val="bg1"/>
                </a:solidFill>
                <a:cs typeface="Arial" pitchFamily="34" charset="0"/>
              </a:endParaRPr>
            </a:p>
          </p:txBody>
        </p:sp>
        <p:sp>
          <p:nvSpPr>
            <p:cNvPr id="178" name="TextBox 177">
              <a:extLst>
                <a:ext uri="{FF2B5EF4-FFF2-40B4-BE49-F238E27FC236}">
                  <a16:creationId xmlns:a16="http://schemas.microsoft.com/office/drawing/2014/main" id="{69C8F33C-8055-44D2-BEF6-2FB7AF815BBC}"/>
                </a:ext>
              </a:extLst>
            </p:cNvPr>
            <p:cNvSpPr txBox="1"/>
            <p:nvPr/>
          </p:nvSpPr>
          <p:spPr>
            <a:xfrm>
              <a:off x="2188417" y="1909213"/>
              <a:ext cx="1720803" cy="830997"/>
            </a:xfrm>
            <a:prstGeom prst="rect">
              <a:avLst/>
            </a:prstGeom>
            <a:noFill/>
          </p:spPr>
          <p:txBody>
            <a:bodyPr wrap="square" rtlCol="0">
              <a:spAutoFit/>
            </a:bodyPr>
            <a:lstStyle/>
            <a:p>
              <a:pPr algn="ctr"/>
              <a:r>
                <a:rPr lang="en-US" sz="1200" dirty="0">
                  <a:solidFill>
                    <a:schemeClr val="bg1"/>
                  </a:solidFill>
                  <a:cs typeface="Arial" pitchFamily="34" charset="0"/>
                </a:rPr>
                <a:t>The problem that caused this solution to be created</a:t>
              </a:r>
            </a:p>
            <a:p>
              <a:pPr algn="ctr"/>
              <a:endParaRPr lang="ko-KR" altLang="en-US" sz="1200" dirty="0">
                <a:solidFill>
                  <a:schemeClr val="bg1"/>
                </a:solidFill>
                <a:cs typeface="Arial" pitchFamily="34" charset="0"/>
              </a:endParaRPr>
            </a:p>
          </p:txBody>
        </p:sp>
      </p:grpSp>
      <p:grpSp>
        <p:nvGrpSpPr>
          <p:cNvPr id="179" name="Group 2">
            <a:extLst>
              <a:ext uri="{FF2B5EF4-FFF2-40B4-BE49-F238E27FC236}">
                <a16:creationId xmlns:a16="http://schemas.microsoft.com/office/drawing/2014/main" id="{1AC034FC-D8F8-4839-AEBB-E0DF36D3C387}"/>
              </a:ext>
            </a:extLst>
          </p:cNvPr>
          <p:cNvGrpSpPr/>
          <p:nvPr/>
        </p:nvGrpSpPr>
        <p:grpSpPr>
          <a:xfrm>
            <a:off x="3820425" y="5691103"/>
            <a:ext cx="1720804" cy="737630"/>
            <a:chOff x="2188416" y="1633248"/>
            <a:chExt cx="1720804" cy="737630"/>
          </a:xfrm>
        </p:grpSpPr>
        <p:sp>
          <p:nvSpPr>
            <p:cNvPr id="180" name="TextBox 179">
              <a:extLst>
                <a:ext uri="{FF2B5EF4-FFF2-40B4-BE49-F238E27FC236}">
                  <a16:creationId xmlns:a16="http://schemas.microsoft.com/office/drawing/2014/main" id="{195C3641-1E9B-4549-A0F3-7256B9355620}"/>
                </a:ext>
              </a:extLst>
            </p:cNvPr>
            <p:cNvSpPr txBox="1"/>
            <p:nvPr/>
          </p:nvSpPr>
          <p:spPr>
            <a:xfrm>
              <a:off x="2188416" y="1633248"/>
              <a:ext cx="1720804"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FEATURES</a:t>
              </a:r>
              <a:endParaRPr lang="ko-KR" altLang="en-US" sz="1400" b="1" dirty="0">
                <a:solidFill>
                  <a:schemeClr val="bg1"/>
                </a:solidFill>
                <a:cs typeface="Arial" pitchFamily="34" charset="0"/>
              </a:endParaRPr>
            </a:p>
          </p:txBody>
        </p:sp>
        <p:sp>
          <p:nvSpPr>
            <p:cNvPr id="181" name="TextBox 180">
              <a:extLst>
                <a:ext uri="{FF2B5EF4-FFF2-40B4-BE49-F238E27FC236}">
                  <a16:creationId xmlns:a16="http://schemas.microsoft.com/office/drawing/2014/main" id="{E3D318BF-8DDF-45FF-A93A-C37CB38E9E60}"/>
                </a:ext>
              </a:extLst>
            </p:cNvPr>
            <p:cNvSpPr txBox="1"/>
            <p:nvPr/>
          </p:nvSpPr>
          <p:spPr>
            <a:xfrm>
              <a:off x="2188417" y="1909213"/>
              <a:ext cx="1720803" cy="461665"/>
            </a:xfrm>
            <a:prstGeom prst="rect">
              <a:avLst/>
            </a:prstGeom>
            <a:noFill/>
          </p:spPr>
          <p:txBody>
            <a:bodyPr wrap="square" rtlCol="0">
              <a:spAutoFit/>
            </a:bodyPr>
            <a:lstStyle/>
            <a:p>
              <a:pPr algn="ctr"/>
              <a:r>
                <a:rPr lang="en-US" altLang="ko-KR" sz="1200" dirty="0">
                  <a:solidFill>
                    <a:schemeClr val="bg1"/>
                  </a:solidFill>
                  <a:cs typeface="Arial" pitchFamily="34" charset="0"/>
                </a:rPr>
                <a:t>Positive Aspects of our Application</a:t>
              </a:r>
              <a:endParaRPr lang="ko-KR" altLang="en-US" sz="1200" dirty="0">
                <a:solidFill>
                  <a:schemeClr val="bg1"/>
                </a:solidFill>
                <a:cs typeface="Arial" pitchFamily="34" charset="0"/>
              </a:endParaRPr>
            </a:p>
          </p:txBody>
        </p:sp>
      </p:grpSp>
      <p:grpSp>
        <p:nvGrpSpPr>
          <p:cNvPr id="182" name="Group 2">
            <a:extLst>
              <a:ext uri="{FF2B5EF4-FFF2-40B4-BE49-F238E27FC236}">
                <a16:creationId xmlns:a16="http://schemas.microsoft.com/office/drawing/2014/main" id="{7A01347B-6A1F-4806-8C6B-BAA421E6987D}"/>
              </a:ext>
            </a:extLst>
          </p:cNvPr>
          <p:cNvGrpSpPr/>
          <p:nvPr/>
        </p:nvGrpSpPr>
        <p:grpSpPr>
          <a:xfrm>
            <a:off x="6426056" y="5672515"/>
            <a:ext cx="1720804" cy="737630"/>
            <a:chOff x="2188416" y="1633248"/>
            <a:chExt cx="1720804" cy="737630"/>
          </a:xfrm>
        </p:grpSpPr>
        <p:sp>
          <p:nvSpPr>
            <p:cNvPr id="183" name="TextBox 182">
              <a:extLst>
                <a:ext uri="{FF2B5EF4-FFF2-40B4-BE49-F238E27FC236}">
                  <a16:creationId xmlns:a16="http://schemas.microsoft.com/office/drawing/2014/main" id="{FD7EACF8-5ED5-4D71-B25A-B3079B708218}"/>
                </a:ext>
              </a:extLst>
            </p:cNvPr>
            <p:cNvSpPr txBox="1"/>
            <p:nvPr/>
          </p:nvSpPr>
          <p:spPr>
            <a:xfrm>
              <a:off x="2188416" y="1633248"/>
              <a:ext cx="1720804"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CHALLENGES</a:t>
              </a:r>
              <a:endParaRPr lang="ko-KR" altLang="en-US" sz="1400" b="1" dirty="0">
                <a:solidFill>
                  <a:schemeClr val="bg1"/>
                </a:solidFill>
                <a:cs typeface="Arial" pitchFamily="34" charset="0"/>
              </a:endParaRPr>
            </a:p>
          </p:txBody>
        </p:sp>
        <p:sp>
          <p:nvSpPr>
            <p:cNvPr id="184" name="TextBox 183">
              <a:extLst>
                <a:ext uri="{FF2B5EF4-FFF2-40B4-BE49-F238E27FC236}">
                  <a16:creationId xmlns:a16="http://schemas.microsoft.com/office/drawing/2014/main" id="{F18B55A0-8A08-40DB-B442-38C5075F3A93}"/>
                </a:ext>
              </a:extLst>
            </p:cNvPr>
            <p:cNvSpPr txBox="1"/>
            <p:nvPr/>
          </p:nvSpPr>
          <p:spPr>
            <a:xfrm>
              <a:off x="2188417" y="1909213"/>
              <a:ext cx="1720803" cy="461665"/>
            </a:xfrm>
            <a:prstGeom prst="rect">
              <a:avLst/>
            </a:prstGeom>
            <a:noFill/>
          </p:spPr>
          <p:txBody>
            <a:bodyPr wrap="square" rtlCol="0">
              <a:spAutoFit/>
            </a:bodyPr>
            <a:lstStyle/>
            <a:p>
              <a:pPr algn="ctr"/>
              <a:r>
                <a:rPr lang="en-US" altLang="ko-KR" sz="1200" dirty="0">
                  <a:solidFill>
                    <a:schemeClr val="bg1"/>
                  </a:solidFill>
                  <a:cs typeface="Arial" pitchFamily="34" charset="0"/>
                </a:rPr>
                <a:t>Challenges We Faced during Development</a:t>
              </a:r>
              <a:endParaRPr lang="ko-KR" altLang="en-US" sz="1200" dirty="0">
                <a:solidFill>
                  <a:schemeClr val="bg1"/>
                </a:solidFill>
                <a:cs typeface="Arial" pitchFamily="34" charset="0"/>
              </a:endParaRPr>
            </a:p>
          </p:txBody>
        </p:sp>
      </p:grpSp>
      <p:grpSp>
        <p:nvGrpSpPr>
          <p:cNvPr id="185" name="Group 2">
            <a:extLst>
              <a:ext uri="{FF2B5EF4-FFF2-40B4-BE49-F238E27FC236}">
                <a16:creationId xmlns:a16="http://schemas.microsoft.com/office/drawing/2014/main" id="{BBEB75FF-0FE8-410E-BCC8-5531DD34CEC7}"/>
              </a:ext>
            </a:extLst>
          </p:cNvPr>
          <p:cNvGrpSpPr/>
          <p:nvPr/>
        </p:nvGrpSpPr>
        <p:grpSpPr>
          <a:xfrm>
            <a:off x="8614412" y="5659462"/>
            <a:ext cx="2583149" cy="766570"/>
            <a:chOff x="1793623" y="1604308"/>
            <a:chExt cx="2583149" cy="766570"/>
          </a:xfrm>
        </p:grpSpPr>
        <p:sp>
          <p:nvSpPr>
            <p:cNvPr id="186" name="TextBox 185">
              <a:extLst>
                <a:ext uri="{FF2B5EF4-FFF2-40B4-BE49-F238E27FC236}">
                  <a16:creationId xmlns:a16="http://schemas.microsoft.com/office/drawing/2014/main" id="{41513900-E06B-47C6-B73C-7D96CBB6C1C9}"/>
                </a:ext>
              </a:extLst>
            </p:cNvPr>
            <p:cNvSpPr txBox="1"/>
            <p:nvPr/>
          </p:nvSpPr>
          <p:spPr>
            <a:xfrm>
              <a:off x="1793623" y="1604308"/>
              <a:ext cx="2583149"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TOOLS &amp; TECHNOLGIES</a:t>
              </a:r>
              <a:endParaRPr lang="ko-KR" altLang="en-US" sz="1400" b="1" dirty="0">
                <a:solidFill>
                  <a:schemeClr val="bg1"/>
                </a:solidFill>
                <a:cs typeface="Arial" pitchFamily="34" charset="0"/>
              </a:endParaRPr>
            </a:p>
          </p:txBody>
        </p:sp>
        <p:sp>
          <p:nvSpPr>
            <p:cNvPr id="187" name="TextBox 186">
              <a:extLst>
                <a:ext uri="{FF2B5EF4-FFF2-40B4-BE49-F238E27FC236}">
                  <a16:creationId xmlns:a16="http://schemas.microsoft.com/office/drawing/2014/main" id="{9B8AED1E-B227-4567-A7D6-E479421CA0F1}"/>
                </a:ext>
              </a:extLst>
            </p:cNvPr>
            <p:cNvSpPr txBox="1"/>
            <p:nvPr/>
          </p:nvSpPr>
          <p:spPr>
            <a:xfrm>
              <a:off x="2188417" y="1909213"/>
              <a:ext cx="1720803" cy="461665"/>
            </a:xfrm>
            <a:prstGeom prst="rect">
              <a:avLst/>
            </a:prstGeom>
            <a:noFill/>
          </p:spPr>
          <p:txBody>
            <a:bodyPr wrap="square" rtlCol="0">
              <a:spAutoFit/>
            </a:bodyPr>
            <a:lstStyle/>
            <a:p>
              <a:pPr algn="ctr"/>
              <a:r>
                <a:rPr lang="en-US" altLang="ko-KR" sz="1200" dirty="0">
                  <a:solidFill>
                    <a:schemeClr val="bg1"/>
                  </a:solidFill>
                  <a:cs typeface="Arial" pitchFamily="34" charset="0"/>
                </a:rPr>
                <a:t>We used in whole projects</a:t>
              </a:r>
              <a:endParaRPr lang="ko-KR" altLang="en-US" sz="1200" dirty="0">
                <a:solidFill>
                  <a:schemeClr val="bg1"/>
                </a:solidFill>
                <a:cs typeface="Arial" pitchFamily="34" charset="0"/>
              </a:endParaRPr>
            </a:p>
          </p:txBody>
        </p:sp>
      </p:grpSp>
      <p:grpSp>
        <p:nvGrpSpPr>
          <p:cNvPr id="194" name="Group 2">
            <a:extLst>
              <a:ext uri="{FF2B5EF4-FFF2-40B4-BE49-F238E27FC236}">
                <a16:creationId xmlns:a16="http://schemas.microsoft.com/office/drawing/2014/main" id="{F027B1AA-1CE5-4EC0-B659-717B874A0392}"/>
              </a:ext>
            </a:extLst>
          </p:cNvPr>
          <p:cNvGrpSpPr/>
          <p:nvPr/>
        </p:nvGrpSpPr>
        <p:grpSpPr>
          <a:xfrm>
            <a:off x="7827460" y="1348160"/>
            <a:ext cx="1720804" cy="737630"/>
            <a:chOff x="2188416" y="1633248"/>
            <a:chExt cx="1720804" cy="737630"/>
          </a:xfrm>
        </p:grpSpPr>
        <p:sp>
          <p:nvSpPr>
            <p:cNvPr id="195" name="TextBox 194">
              <a:extLst>
                <a:ext uri="{FF2B5EF4-FFF2-40B4-BE49-F238E27FC236}">
                  <a16:creationId xmlns:a16="http://schemas.microsoft.com/office/drawing/2014/main" id="{481F947E-9FB7-4667-B0C5-8DD87C16BE75}"/>
                </a:ext>
              </a:extLst>
            </p:cNvPr>
            <p:cNvSpPr txBox="1"/>
            <p:nvPr/>
          </p:nvSpPr>
          <p:spPr>
            <a:xfrm>
              <a:off x="2188416" y="1633248"/>
              <a:ext cx="1720804"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OOUTPUT</a:t>
              </a:r>
              <a:endParaRPr lang="ko-KR" altLang="en-US" sz="1400" b="1" dirty="0">
                <a:solidFill>
                  <a:schemeClr val="bg1"/>
                </a:solidFill>
                <a:cs typeface="Arial" pitchFamily="34" charset="0"/>
              </a:endParaRPr>
            </a:p>
          </p:txBody>
        </p:sp>
        <p:sp>
          <p:nvSpPr>
            <p:cNvPr id="196" name="TextBox 195">
              <a:extLst>
                <a:ext uri="{FF2B5EF4-FFF2-40B4-BE49-F238E27FC236}">
                  <a16:creationId xmlns:a16="http://schemas.microsoft.com/office/drawing/2014/main" id="{9ABE322E-0A7C-4111-BBB0-93761196A47F}"/>
                </a:ext>
              </a:extLst>
            </p:cNvPr>
            <p:cNvSpPr txBox="1"/>
            <p:nvPr/>
          </p:nvSpPr>
          <p:spPr>
            <a:xfrm>
              <a:off x="2188417" y="1909213"/>
              <a:ext cx="1720803" cy="461665"/>
            </a:xfrm>
            <a:prstGeom prst="rect">
              <a:avLst/>
            </a:prstGeom>
            <a:noFill/>
          </p:spPr>
          <p:txBody>
            <a:bodyPr wrap="square" rtlCol="0">
              <a:spAutoFit/>
            </a:bodyPr>
            <a:lstStyle/>
            <a:p>
              <a:pPr algn="ctr"/>
              <a:r>
                <a:rPr lang="en-US" altLang="ko-KR" sz="1200" dirty="0">
                  <a:solidFill>
                    <a:schemeClr val="bg1"/>
                  </a:solidFill>
                  <a:cs typeface="Arial" pitchFamily="34" charset="0"/>
                </a:rPr>
                <a:t>Interfaces and Result of Our Project</a:t>
              </a:r>
              <a:endParaRPr lang="ko-KR" altLang="en-US" sz="1200" dirty="0">
                <a:solidFill>
                  <a:schemeClr val="bg1"/>
                </a:solidFill>
                <a:cs typeface="Arial" pitchFamily="34" charset="0"/>
              </a:endParaRPr>
            </a:p>
          </p:txBody>
        </p:sp>
      </p:grpSp>
    </p:spTree>
    <p:extLst>
      <p:ext uri="{BB962C8B-B14F-4D97-AF65-F5344CB8AC3E}">
        <p14:creationId xmlns:p14="http://schemas.microsoft.com/office/powerpoint/2010/main" val="3979649407"/>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BFF9AF-923F-4C66-B921-09B6BFAF6284}"/>
              </a:ext>
            </a:extLst>
          </p:cNvPr>
          <p:cNvSpPr>
            <a:spLocks noGrp="1"/>
          </p:cNvSpPr>
          <p:nvPr>
            <p:ph type="body" sz="quarter" idx="10"/>
          </p:nvPr>
        </p:nvSpPr>
        <p:spPr/>
        <p:txBody>
          <a:bodyPr/>
          <a:lstStyle/>
          <a:p>
            <a:r>
              <a:rPr lang="en-US" dirty="0"/>
              <a:t>Acknowledgment</a:t>
            </a:r>
          </a:p>
        </p:txBody>
      </p:sp>
      <p:sp>
        <p:nvSpPr>
          <p:cNvPr id="3" name="Rectangle 2">
            <a:extLst>
              <a:ext uri="{FF2B5EF4-FFF2-40B4-BE49-F238E27FC236}">
                <a16:creationId xmlns:a16="http://schemas.microsoft.com/office/drawing/2014/main" id="{94D599A8-3505-4153-9116-2B12F8D4F4DD}"/>
              </a:ext>
            </a:extLst>
          </p:cNvPr>
          <p:cNvSpPr/>
          <p:nvPr/>
        </p:nvSpPr>
        <p:spPr>
          <a:xfrm>
            <a:off x="609600" y="1859340"/>
            <a:ext cx="10495722" cy="3785652"/>
          </a:xfrm>
          <a:prstGeom prst="rect">
            <a:avLst/>
          </a:prstGeom>
        </p:spPr>
        <p:txBody>
          <a:bodyPr wrap="square">
            <a:spAutoFit/>
          </a:bodyPr>
          <a:lstStyle/>
          <a:p>
            <a:pPr lvl="1" algn="ctr"/>
            <a:r>
              <a:rPr lang="en-US" sz="2400" dirty="0">
                <a:solidFill>
                  <a:schemeClr val="bg1"/>
                </a:solidFill>
              </a:rPr>
              <a:t>We Would Like to Thank:</a:t>
            </a:r>
          </a:p>
          <a:p>
            <a:pPr lvl="1" algn="ctr"/>
            <a:endParaRPr lang="en-US" sz="2400" dirty="0">
              <a:solidFill>
                <a:schemeClr val="bg1"/>
              </a:solidFill>
            </a:endParaRPr>
          </a:p>
          <a:p>
            <a:pPr marL="914400" lvl="1" indent="-457200">
              <a:buClr>
                <a:schemeClr val="accent4">
                  <a:lumMod val="50000"/>
                </a:schemeClr>
              </a:buClr>
              <a:buFont typeface="Courier New" panose="02070309020205020404" pitchFamily="49" charset="0"/>
              <a:buChar char="o"/>
            </a:pPr>
            <a:r>
              <a:rPr lang="en-US" sz="2400" dirty="0">
                <a:solidFill>
                  <a:schemeClr val="bg1"/>
                </a:solidFill>
              </a:rPr>
              <a:t>Allah Almighty who gave us the power and the courage to compete this project</a:t>
            </a:r>
          </a:p>
          <a:p>
            <a:pPr lvl="1">
              <a:buClr>
                <a:schemeClr val="accent4">
                  <a:lumMod val="50000"/>
                </a:schemeClr>
              </a:buClr>
            </a:pPr>
            <a:endParaRPr lang="en-US" sz="2400" dirty="0">
              <a:solidFill>
                <a:schemeClr val="bg1"/>
              </a:solidFill>
            </a:endParaRPr>
          </a:p>
          <a:p>
            <a:pPr marL="914400" lvl="1" indent="-457200">
              <a:buClr>
                <a:schemeClr val="accent4">
                  <a:lumMod val="50000"/>
                </a:schemeClr>
              </a:buClr>
              <a:buFont typeface="Courier New" panose="02070309020205020404" pitchFamily="49" charset="0"/>
              <a:buChar char="o"/>
            </a:pPr>
            <a:r>
              <a:rPr lang="en-US" sz="2400" dirty="0">
                <a:solidFill>
                  <a:schemeClr val="bg1"/>
                </a:solidFill>
                <a:sym typeface="Roboto Condensed"/>
              </a:rPr>
              <a:t>Dr. Usama Ijaz </a:t>
            </a:r>
            <a:r>
              <a:rPr lang="en-US" sz="2400" dirty="0" err="1">
                <a:solidFill>
                  <a:schemeClr val="bg1"/>
                </a:solidFill>
                <a:sym typeface="Roboto Condensed"/>
              </a:rPr>
              <a:t>Bajwa</a:t>
            </a:r>
            <a:r>
              <a:rPr lang="en-US" sz="2400" dirty="0">
                <a:solidFill>
                  <a:schemeClr val="bg1"/>
                </a:solidFill>
                <a:sym typeface="Roboto Condensed"/>
              </a:rPr>
              <a:t> (Project Supervisor) for his guidance, which help us to complete this project.</a:t>
            </a:r>
          </a:p>
          <a:p>
            <a:pPr lvl="1">
              <a:buClr>
                <a:schemeClr val="accent4">
                  <a:lumMod val="50000"/>
                </a:schemeClr>
              </a:buClr>
            </a:pPr>
            <a:endParaRPr lang="en-US" sz="2400" dirty="0">
              <a:solidFill>
                <a:schemeClr val="bg1"/>
              </a:solidFill>
              <a:sym typeface="Roboto Condensed"/>
            </a:endParaRPr>
          </a:p>
          <a:p>
            <a:pPr marL="914400" lvl="1" indent="-457200">
              <a:buClr>
                <a:schemeClr val="accent4">
                  <a:lumMod val="50000"/>
                </a:schemeClr>
              </a:buClr>
              <a:buFont typeface="Courier New" panose="02070309020205020404" pitchFamily="49" charset="0"/>
              <a:buChar char="o"/>
            </a:pPr>
            <a:r>
              <a:rPr lang="en-US" sz="2400" dirty="0">
                <a:solidFill>
                  <a:schemeClr val="bg1"/>
                </a:solidFill>
                <a:sym typeface="Roboto Condensed"/>
              </a:rPr>
              <a:t>And All Others who Help Us to complete this Project.</a:t>
            </a:r>
          </a:p>
          <a:p>
            <a:pPr lvl="1" algn="ctr"/>
            <a:endParaRPr lang="en-US" sz="2400" dirty="0">
              <a:solidFill>
                <a:schemeClr val="bg1"/>
              </a:solidFill>
            </a:endParaRPr>
          </a:p>
        </p:txBody>
      </p:sp>
    </p:spTree>
    <p:extLst>
      <p:ext uri="{BB962C8B-B14F-4D97-AF65-F5344CB8AC3E}">
        <p14:creationId xmlns:p14="http://schemas.microsoft.com/office/powerpoint/2010/main" val="3106391544"/>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BEF3E5A-3F6E-496F-ADEF-27D28A93C54B}"/>
              </a:ext>
            </a:extLst>
          </p:cNvPr>
          <p:cNvGrpSpPr/>
          <p:nvPr/>
        </p:nvGrpSpPr>
        <p:grpSpPr>
          <a:xfrm>
            <a:off x="3806577" y="1270179"/>
            <a:ext cx="4450336" cy="3920434"/>
            <a:chOff x="1211957" y="656705"/>
            <a:chExt cx="4971329" cy="4379392"/>
          </a:xfrm>
        </p:grpSpPr>
        <p:cxnSp>
          <p:nvCxnSpPr>
            <p:cNvPr id="5" name="Straight Connector 4">
              <a:extLst>
                <a:ext uri="{FF2B5EF4-FFF2-40B4-BE49-F238E27FC236}">
                  <a16:creationId xmlns:a16="http://schemas.microsoft.com/office/drawing/2014/main" id="{65C7D24D-242B-4638-A576-7797D958DCB1}"/>
                </a:ext>
              </a:extLst>
            </p:cNvPr>
            <p:cNvCxnSpPr>
              <a:cxnSpLocks/>
              <a:stCxn id="39" idx="0"/>
              <a:endCxn id="38" idx="4"/>
            </p:cNvCxnSpPr>
            <p:nvPr/>
          </p:nvCxnSpPr>
          <p:spPr>
            <a:xfrm flipH="1">
              <a:off x="5986161" y="2759940"/>
              <a:ext cx="140803" cy="8282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4495135-7A75-4089-B76B-388C4B41440B}"/>
                </a:ext>
              </a:extLst>
            </p:cNvPr>
            <p:cNvCxnSpPr>
              <a:cxnSpLocks/>
              <a:stCxn id="38" idx="7"/>
              <a:endCxn id="46" idx="2"/>
            </p:cNvCxnSpPr>
            <p:nvPr/>
          </p:nvCxnSpPr>
          <p:spPr>
            <a:xfrm flipH="1">
              <a:off x="4112241" y="3732396"/>
              <a:ext cx="1814182" cy="12473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425F3E1-FEE7-4BEF-9F00-393E5B074314}"/>
                </a:ext>
              </a:extLst>
            </p:cNvPr>
            <p:cNvCxnSpPr>
              <a:cxnSpLocks/>
              <a:stCxn id="38" idx="6"/>
              <a:endCxn id="45" idx="2"/>
            </p:cNvCxnSpPr>
            <p:nvPr/>
          </p:nvCxnSpPr>
          <p:spPr>
            <a:xfrm flipH="1">
              <a:off x="4803222" y="3672657"/>
              <a:ext cx="1098458" cy="3646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EC3A7F-CCA0-4A0D-B6CE-534CD116AA58}"/>
                </a:ext>
              </a:extLst>
            </p:cNvPr>
            <p:cNvCxnSpPr>
              <a:cxnSpLocks/>
              <a:stCxn id="45" idx="7"/>
              <a:endCxn id="46" idx="3"/>
            </p:cNvCxnSpPr>
            <p:nvPr/>
          </p:nvCxnSpPr>
          <p:spPr>
            <a:xfrm flipH="1">
              <a:off x="4095746" y="4097077"/>
              <a:ext cx="563256" cy="8428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44A4881-46DB-40A5-A738-C026F54BA051}"/>
                </a:ext>
              </a:extLst>
            </p:cNvPr>
            <p:cNvCxnSpPr>
              <a:cxnSpLocks/>
              <a:stCxn id="39" idx="4"/>
              <a:endCxn id="51" idx="1"/>
            </p:cNvCxnSpPr>
            <p:nvPr/>
          </p:nvCxnSpPr>
          <p:spPr>
            <a:xfrm flipH="1" flipV="1">
              <a:off x="5728406" y="1933680"/>
              <a:ext cx="398559" cy="7136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F66AF5-F338-4F91-B345-D3308CA136D7}"/>
                </a:ext>
              </a:extLst>
            </p:cNvPr>
            <p:cNvCxnSpPr>
              <a:cxnSpLocks/>
              <a:stCxn id="40" idx="3"/>
              <a:endCxn id="51" idx="7"/>
            </p:cNvCxnSpPr>
            <p:nvPr/>
          </p:nvCxnSpPr>
          <p:spPr>
            <a:xfrm flipV="1">
              <a:off x="4921530" y="1933680"/>
              <a:ext cx="727225" cy="278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CB950DB-1C91-406C-A111-2019D73F65E3}"/>
                </a:ext>
              </a:extLst>
            </p:cNvPr>
            <p:cNvCxnSpPr>
              <a:cxnSpLocks/>
              <a:stCxn id="40" idx="2"/>
              <a:endCxn id="39" idx="6"/>
            </p:cNvCxnSpPr>
            <p:nvPr/>
          </p:nvCxnSpPr>
          <p:spPr>
            <a:xfrm>
              <a:off x="4946275" y="2271818"/>
              <a:ext cx="1124369" cy="431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B7A5620-6E1F-41E5-9A16-853C8FD16E18}"/>
                </a:ext>
              </a:extLst>
            </p:cNvPr>
            <p:cNvCxnSpPr>
              <a:cxnSpLocks/>
              <a:stCxn id="45" idx="4"/>
              <a:endCxn id="40" idx="0"/>
            </p:cNvCxnSpPr>
            <p:nvPr/>
          </p:nvCxnSpPr>
          <p:spPr>
            <a:xfrm flipV="1">
              <a:off x="4718739" y="2356301"/>
              <a:ext cx="143053" cy="15965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A8E0582-C56F-4F6D-9FCF-5CB708172B70}"/>
                </a:ext>
              </a:extLst>
            </p:cNvPr>
            <p:cNvCxnSpPr>
              <a:cxnSpLocks/>
              <a:stCxn id="44" idx="3"/>
              <a:endCxn id="40" idx="7"/>
            </p:cNvCxnSpPr>
            <p:nvPr/>
          </p:nvCxnSpPr>
          <p:spPr>
            <a:xfrm flipV="1">
              <a:off x="3569267" y="2331557"/>
              <a:ext cx="1232788" cy="15426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725256-9F25-45DA-BE24-D78F0799E68F}"/>
                </a:ext>
              </a:extLst>
            </p:cNvPr>
            <p:cNvCxnSpPr>
              <a:cxnSpLocks/>
              <a:stCxn id="44" idx="2"/>
              <a:endCxn id="45" idx="6"/>
            </p:cNvCxnSpPr>
            <p:nvPr/>
          </p:nvCxnSpPr>
          <p:spPr>
            <a:xfrm>
              <a:off x="3582076" y="3937537"/>
              <a:ext cx="1052181" cy="998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9E5DD90-B805-41FE-AD32-F6F95A64AAA1}"/>
                </a:ext>
              </a:extLst>
            </p:cNvPr>
            <p:cNvCxnSpPr>
              <a:cxnSpLocks/>
              <a:stCxn id="44" idx="1"/>
              <a:endCxn id="46" idx="4"/>
            </p:cNvCxnSpPr>
            <p:nvPr/>
          </p:nvCxnSpPr>
          <p:spPr>
            <a:xfrm>
              <a:off x="3546319" y="3991410"/>
              <a:ext cx="509601" cy="9320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D0C46BB-68B5-41A3-AA27-F728B90F2629}"/>
                </a:ext>
              </a:extLst>
            </p:cNvPr>
            <p:cNvCxnSpPr>
              <a:cxnSpLocks/>
              <a:stCxn id="42" idx="1"/>
              <a:endCxn id="55" idx="6"/>
            </p:cNvCxnSpPr>
            <p:nvPr/>
          </p:nvCxnSpPr>
          <p:spPr>
            <a:xfrm>
              <a:off x="2027916" y="3374208"/>
              <a:ext cx="855063" cy="9086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F090EA-B9D2-41E5-A298-BBD8F0C5EB8F}"/>
                </a:ext>
              </a:extLst>
            </p:cNvPr>
            <p:cNvCxnSpPr>
              <a:cxnSpLocks/>
              <a:stCxn id="42" idx="0"/>
              <a:endCxn id="43" idx="4"/>
            </p:cNvCxnSpPr>
            <p:nvPr/>
          </p:nvCxnSpPr>
          <p:spPr>
            <a:xfrm>
              <a:off x="1986037" y="3384424"/>
              <a:ext cx="145307" cy="11563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8D8F9B-4E8E-449C-B08D-DE501260C785}"/>
                </a:ext>
              </a:extLst>
            </p:cNvPr>
            <p:cNvCxnSpPr>
              <a:cxnSpLocks/>
              <a:stCxn id="48" idx="1"/>
              <a:endCxn id="41" idx="5"/>
            </p:cNvCxnSpPr>
            <p:nvPr/>
          </p:nvCxnSpPr>
          <p:spPr>
            <a:xfrm>
              <a:off x="1892362" y="1623240"/>
              <a:ext cx="839261" cy="7225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7DF557-1CAF-49A2-8955-688540B002AC}"/>
                </a:ext>
              </a:extLst>
            </p:cNvPr>
            <p:cNvCxnSpPr>
              <a:cxnSpLocks/>
              <a:stCxn id="48" idx="7"/>
              <a:endCxn id="47" idx="4"/>
            </p:cNvCxnSpPr>
            <p:nvPr/>
          </p:nvCxnSpPr>
          <p:spPr>
            <a:xfrm flipH="1">
              <a:off x="1296439" y="1623239"/>
              <a:ext cx="476446" cy="13095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307ECF-33A0-482B-82F0-75E8E57B6B13}"/>
                </a:ext>
              </a:extLst>
            </p:cNvPr>
            <p:cNvCxnSpPr>
              <a:cxnSpLocks/>
              <a:stCxn id="48" idx="3"/>
              <a:endCxn id="49" idx="6"/>
            </p:cNvCxnSpPr>
            <p:nvPr/>
          </p:nvCxnSpPr>
          <p:spPr>
            <a:xfrm flipV="1">
              <a:off x="1892361" y="727452"/>
              <a:ext cx="1166684" cy="7763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7EE00A1-8AD5-4836-AEE8-31A5596783FB}"/>
                </a:ext>
              </a:extLst>
            </p:cNvPr>
            <p:cNvCxnSpPr>
              <a:cxnSpLocks/>
              <a:stCxn id="53" idx="7"/>
              <a:endCxn id="49" idx="1"/>
            </p:cNvCxnSpPr>
            <p:nvPr/>
          </p:nvCxnSpPr>
          <p:spPr>
            <a:xfrm flipH="1" flipV="1">
              <a:off x="3162186" y="741322"/>
              <a:ext cx="918478" cy="1957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C963B77-9653-46EE-869E-BF09251C6C1C}"/>
                </a:ext>
              </a:extLst>
            </p:cNvPr>
            <p:cNvCxnSpPr>
              <a:cxnSpLocks/>
              <a:stCxn id="51" idx="4"/>
              <a:endCxn id="52" idx="1"/>
            </p:cNvCxnSpPr>
            <p:nvPr/>
          </p:nvCxnSpPr>
          <p:spPr>
            <a:xfrm flipH="1" flipV="1">
              <a:off x="5059157" y="1301491"/>
              <a:ext cx="629423" cy="5360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CE8E8C4-41BD-4E92-B851-8F03C5E64AC2}"/>
                </a:ext>
              </a:extLst>
            </p:cNvPr>
            <p:cNvCxnSpPr>
              <a:cxnSpLocks/>
              <a:stCxn id="49" idx="0"/>
              <a:endCxn id="50" idx="5"/>
            </p:cNvCxnSpPr>
            <p:nvPr/>
          </p:nvCxnSpPr>
          <p:spPr>
            <a:xfrm>
              <a:off x="3127914" y="767468"/>
              <a:ext cx="856384" cy="10948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8097B9-9EFA-47E8-8553-89E31A671941}"/>
                </a:ext>
              </a:extLst>
            </p:cNvPr>
            <p:cNvCxnSpPr>
              <a:cxnSpLocks/>
              <a:stCxn id="53" idx="1"/>
              <a:endCxn id="52" idx="5"/>
            </p:cNvCxnSpPr>
            <p:nvPr/>
          </p:nvCxnSpPr>
          <p:spPr>
            <a:xfrm>
              <a:off x="4200142" y="937069"/>
              <a:ext cx="779366" cy="2847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0C8AD64-9C55-46D2-A610-E990F0E88A34}"/>
                </a:ext>
              </a:extLst>
            </p:cNvPr>
            <p:cNvCxnSpPr>
              <a:cxnSpLocks/>
              <a:stCxn id="48" idx="0"/>
              <a:endCxn id="42" idx="5"/>
            </p:cNvCxnSpPr>
            <p:nvPr/>
          </p:nvCxnSpPr>
          <p:spPr>
            <a:xfrm>
              <a:off x="1832622" y="1647984"/>
              <a:ext cx="128751" cy="16353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A03FF7-699D-4622-8412-BC52A41CB3EF}"/>
                </a:ext>
              </a:extLst>
            </p:cNvPr>
            <p:cNvCxnSpPr>
              <a:cxnSpLocks/>
              <a:stCxn id="43" idx="5"/>
              <a:endCxn id="47" idx="0"/>
            </p:cNvCxnSpPr>
            <p:nvPr/>
          </p:nvCxnSpPr>
          <p:spPr>
            <a:xfrm flipH="1" flipV="1">
              <a:off x="1296439" y="3101754"/>
              <a:ext cx="781816" cy="14759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A548562-4420-4920-ACFC-FF933E40C6C5}"/>
                </a:ext>
              </a:extLst>
            </p:cNvPr>
            <p:cNvCxnSpPr>
              <a:cxnSpLocks/>
              <a:stCxn id="47" idx="1"/>
              <a:endCxn id="42" idx="0"/>
            </p:cNvCxnSpPr>
            <p:nvPr/>
          </p:nvCxnSpPr>
          <p:spPr>
            <a:xfrm>
              <a:off x="1356177" y="3077010"/>
              <a:ext cx="629860" cy="3074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71046F0-49DB-44F0-9BEE-7932D8349CC2}"/>
                </a:ext>
              </a:extLst>
            </p:cNvPr>
            <p:cNvCxnSpPr>
              <a:cxnSpLocks/>
              <a:stCxn id="43" idx="1"/>
              <a:endCxn id="46" idx="6"/>
            </p:cNvCxnSpPr>
            <p:nvPr/>
          </p:nvCxnSpPr>
          <p:spPr>
            <a:xfrm>
              <a:off x="2220454" y="4668931"/>
              <a:ext cx="1779146" cy="3108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6B626CD-C765-45A9-A76E-8ADF4E30C1C7}"/>
                </a:ext>
              </a:extLst>
            </p:cNvPr>
            <p:cNvCxnSpPr>
              <a:cxnSpLocks/>
              <a:stCxn id="42" idx="2"/>
              <a:endCxn id="44" idx="6"/>
            </p:cNvCxnSpPr>
            <p:nvPr/>
          </p:nvCxnSpPr>
          <p:spPr>
            <a:xfrm>
              <a:off x="2050304" y="3337370"/>
              <a:ext cx="1365953" cy="5677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C97F11A-284C-4DD4-AB12-83B78C29B576}"/>
                </a:ext>
              </a:extLst>
            </p:cNvPr>
            <p:cNvCxnSpPr>
              <a:cxnSpLocks/>
              <a:stCxn id="41" idx="1"/>
              <a:endCxn id="44" idx="5"/>
            </p:cNvCxnSpPr>
            <p:nvPr/>
          </p:nvCxnSpPr>
          <p:spPr>
            <a:xfrm>
              <a:off x="2851098" y="2465260"/>
              <a:ext cx="600917" cy="13859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6E65F7-266D-4EAC-BBE7-571FAA5F9835}"/>
                </a:ext>
              </a:extLst>
            </p:cNvPr>
            <p:cNvCxnSpPr>
              <a:cxnSpLocks/>
              <a:stCxn id="41" idx="3"/>
            </p:cNvCxnSpPr>
            <p:nvPr/>
          </p:nvCxnSpPr>
          <p:spPr>
            <a:xfrm flipV="1">
              <a:off x="2851098" y="1917464"/>
              <a:ext cx="1108580" cy="4283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2B5468E-CB99-4093-8C03-D6BDD0798987}"/>
                </a:ext>
              </a:extLst>
            </p:cNvPr>
            <p:cNvCxnSpPr>
              <a:cxnSpLocks/>
              <a:stCxn id="44" idx="4"/>
              <a:endCxn id="50" idx="7"/>
            </p:cNvCxnSpPr>
            <p:nvPr/>
          </p:nvCxnSpPr>
          <p:spPr>
            <a:xfrm flipV="1">
              <a:off x="3515393" y="1981755"/>
              <a:ext cx="468905" cy="18566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BF700A7-40B7-453D-9A52-36537CBE2A77}"/>
                </a:ext>
              </a:extLst>
            </p:cNvPr>
            <p:cNvCxnSpPr>
              <a:cxnSpLocks/>
              <a:stCxn id="40" idx="5"/>
              <a:endCxn id="50" idx="1"/>
            </p:cNvCxnSpPr>
            <p:nvPr/>
          </p:nvCxnSpPr>
          <p:spPr>
            <a:xfrm flipH="1" flipV="1">
              <a:off x="4103774" y="1981755"/>
              <a:ext cx="698280" cy="2303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EDB5B7D-8629-40FF-A636-FCFBDCE702CC}"/>
                </a:ext>
              </a:extLst>
            </p:cNvPr>
            <p:cNvCxnSpPr>
              <a:cxnSpLocks/>
              <a:stCxn id="41" idx="7"/>
              <a:endCxn id="42" idx="3"/>
            </p:cNvCxnSpPr>
            <p:nvPr/>
          </p:nvCxnSpPr>
          <p:spPr>
            <a:xfrm flipH="1">
              <a:off x="2040089" y="2465260"/>
              <a:ext cx="691533" cy="8302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374C353-FDD1-45B9-AC0C-9366ABA4B1D2}"/>
                </a:ext>
              </a:extLst>
            </p:cNvPr>
            <p:cNvCxnSpPr>
              <a:cxnSpLocks/>
              <a:stCxn id="39" idx="7"/>
              <a:endCxn id="45" idx="3"/>
            </p:cNvCxnSpPr>
            <p:nvPr/>
          </p:nvCxnSpPr>
          <p:spPr>
            <a:xfrm flipH="1">
              <a:off x="4778478" y="2743444"/>
              <a:ext cx="1308662" cy="12341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D031E40-6843-4C94-8FCB-780799AE97ED}"/>
                </a:ext>
              </a:extLst>
            </p:cNvPr>
            <p:cNvCxnSpPr>
              <a:cxnSpLocks/>
              <a:stCxn id="52" idx="7"/>
              <a:endCxn id="50" idx="3"/>
            </p:cNvCxnSpPr>
            <p:nvPr/>
          </p:nvCxnSpPr>
          <p:spPr>
            <a:xfrm flipH="1">
              <a:off x="4103775" y="1301491"/>
              <a:ext cx="875733" cy="5607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5A9EE8D-C794-4A79-955A-C9DAF2733A6D}"/>
                </a:ext>
              </a:extLst>
            </p:cNvPr>
            <p:cNvCxnSpPr>
              <a:cxnSpLocks/>
              <a:stCxn id="49" idx="7"/>
              <a:endCxn id="41" idx="4"/>
            </p:cNvCxnSpPr>
            <p:nvPr/>
          </p:nvCxnSpPr>
          <p:spPr>
            <a:xfrm flipH="1">
              <a:off x="2791359" y="761725"/>
              <a:ext cx="293833" cy="15593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ACCE429D-82F8-448B-9254-A17656A1DC8D}"/>
                </a:ext>
              </a:extLst>
            </p:cNvPr>
            <p:cNvSpPr/>
            <p:nvPr/>
          </p:nvSpPr>
          <p:spPr>
            <a:xfrm flipH="1" flipV="1">
              <a:off x="5901680" y="3588176"/>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C8F92A-2C72-44D0-BEEE-BCBD4F4F35BC}"/>
                </a:ext>
              </a:extLst>
            </p:cNvPr>
            <p:cNvSpPr>
              <a:spLocks noChangeAspect="1"/>
            </p:cNvSpPr>
            <p:nvPr/>
          </p:nvSpPr>
          <p:spPr>
            <a:xfrm flipH="1" flipV="1">
              <a:off x="6070644" y="2647298"/>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A733C82-9A7C-4A16-BE4C-4B836C8F0F27}"/>
                </a:ext>
              </a:extLst>
            </p:cNvPr>
            <p:cNvSpPr/>
            <p:nvPr/>
          </p:nvSpPr>
          <p:spPr>
            <a:xfrm flipH="1" flipV="1">
              <a:off x="4777310" y="2187336"/>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202A63E9-F269-479B-96DD-38FD0C3DD164}"/>
                </a:ext>
              </a:extLst>
            </p:cNvPr>
            <p:cNvSpPr/>
            <p:nvPr/>
          </p:nvSpPr>
          <p:spPr>
            <a:xfrm flipH="1" flipV="1">
              <a:off x="2706878" y="2321039"/>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C541C22-1494-419D-9DFB-517FA281E654}"/>
                </a:ext>
              </a:extLst>
            </p:cNvPr>
            <p:cNvSpPr>
              <a:spLocks noChangeAspect="1"/>
            </p:cNvSpPr>
            <p:nvPr/>
          </p:nvSpPr>
          <p:spPr>
            <a:xfrm rot="527431" flipH="1" flipV="1">
              <a:off x="1938324" y="3272443"/>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3C2EE9F-FEEA-4846-9BC4-DB8A08F89D2D}"/>
                </a:ext>
              </a:extLst>
            </p:cNvPr>
            <p:cNvSpPr/>
            <p:nvPr/>
          </p:nvSpPr>
          <p:spPr>
            <a:xfrm rot="20861494" flipH="1" flipV="1">
              <a:off x="2064872" y="4538818"/>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F70465C-C707-42D2-8339-B73038D010E2}"/>
                </a:ext>
              </a:extLst>
            </p:cNvPr>
            <p:cNvSpPr/>
            <p:nvPr/>
          </p:nvSpPr>
          <p:spPr>
            <a:xfrm rot="664413" flipH="1" flipV="1">
              <a:off x="3414685" y="3836828"/>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74E49250-4481-45C1-A8CC-A4E769891E91}"/>
                </a:ext>
              </a:extLst>
            </p:cNvPr>
            <p:cNvSpPr/>
            <p:nvPr/>
          </p:nvSpPr>
          <p:spPr>
            <a:xfrm flipH="1" flipV="1">
              <a:off x="4634257" y="3952857"/>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8A560C8-D8A8-43A7-AFE8-C8F190D4D850}"/>
                </a:ext>
              </a:extLst>
            </p:cNvPr>
            <p:cNvSpPr>
              <a:spLocks noChangeAspect="1"/>
            </p:cNvSpPr>
            <p:nvPr/>
          </p:nvSpPr>
          <p:spPr>
            <a:xfrm flipH="1" flipV="1">
              <a:off x="3999600" y="4923455"/>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888E6BB-72A4-4F44-B060-6831F4C5BBBD}"/>
                </a:ext>
              </a:extLst>
            </p:cNvPr>
            <p:cNvSpPr/>
            <p:nvPr/>
          </p:nvSpPr>
          <p:spPr>
            <a:xfrm flipH="1" flipV="1">
              <a:off x="1211957" y="2932790"/>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EAB64F1-5C8A-4B5E-8BAB-A3528A9B7FBF}"/>
                </a:ext>
              </a:extLst>
            </p:cNvPr>
            <p:cNvSpPr/>
            <p:nvPr/>
          </p:nvSpPr>
          <p:spPr>
            <a:xfrm flipH="1" flipV="1">
              <a:off x="1748141" y="1479019"/>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CECDBC2A-058B-4CF9-B6BA-4C24DC7C30D7}"/>
                </a:ext>
              </a:extLst>
            </p:cNvPr>
            <p:cNvSpPr>
              <a:spLocks noChangeAspect="1"/>
            </p:cNvSpPr>
            <p:nvPr/>
          </p:nvSpPr>
          <p:spPr>
            <a:xfrm rot="20709530" flipH="1" flipV="1">
              <a:off x="3057167" y="656705"/>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531BE5D-E8F6-4F14-97F6-F714EE1551EA}"/>
                </a:ext>
              </a:extLst>
            </p:cNvPr>
            <p:cNvSpPr>
              <a:spLocks noChangeAspect="1"/>
            </p:cNvSpPr>
            <p:nvPr/>
          </p:nvSpPr>
          <p:spPr>
            <a:xfrm flipH="1" flipV="1">
              <a:off x="3959554" y="1837534"/>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ADD316A-7B69-40B1-9870-21E9D5A7A815}"/>
                </a:ext>
              </a:extLst>
            </p:cNvPr>
            <p:cNvSpPr>
              <a:spLocks noChangeAspect="1"/>
            </p:cNvSpPr>
            <p:nvPr/>
          </p:nvSpPr>
          <p:spPr>
            <a:xfrm flipH="1" flipV="1">
              <a:off x="5632260" y="1837534"/>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B7B901E-1352-4D99-9040-F8E508DB5F55}"/>
                </a:ext>
              </a:extLst>
            </p:cNvPr>
            <p:cNvSpPr>
              <a:spLocks noChangeAspect="1"/>
            </p:cNvSpPr>
            <p:nvPr/>
          </p:nvSpPr>
          <p:spPr>
            <a:xfrm flipH="1" flipV="1">
              <a:off x="4963011" y="1205346"/>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8E628E1-479B-4BBB-888B-7D353B8F642D}"/>
                </a:ext>
              </a:extLst>
            </p:cNvPr>
            <p:cNvSpPr/>
            <p:nvPr/>
          </p:nvSpPr>
          <p:spPr>
            <a:xfrm flipH="1" flipV="1">
              <a:off x="4055922" y="792849"/>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524DB87A-3670-4B2A-AC9F-166E4A40B003}"/>
                </a:ext>
              </a:extLst>
            </p:cNvPr>
            <p:cNvCxnSpPr>
              <a:cxnSpLocks/>
              <a:stCxn id="53" idx="0"/>
              <a:endCxn id="50" idx="0"/>
            </p:cNvCxnSpPr>
            <p:nvPr/>
          </p:nvCxnSpPr>
          <p:spPr>
            <a:xfrm flipH="1">
              <a:off x="4044036" y="961813"/>
              <a:ext cx="96367" cy="10446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53A95AE9-0BFC-424F-B9D9-54CE1890957D}"/>
                </a:ext>
              </a:extLst>
            </p:cNvPr>
            <p:cNvSpPr/>
            <p:nvPr/>
          </p:nvSpPr>
          <p:spPr>
            <a:xfrm flipH="1" flipV="1">
              <a:off x="2882979" y="4198345"/>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F4F6175D-CD4B-45F7-A0FE-319B9B6D8FE3}"/>
                </a:ext>
              </a:extLst>
            </p:cNvPr>
            <p:cNvCxnSpPr>
              <a:cxnSpLocks/>
              <a:stCxn id="55" idx="1"/>
              <a:endCxn id="46" idx="6"/>
            </p:cNvCxnSpPr>
            <p:nvPr/>
          </p:nvCxnSpPr>
          <p:spPr>
            <a:xfrm>
              <a:off x="3027200" y="4342565"/>
              <a:ext cx="972400" cy="6372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CFDE5FA-A885-47BF-80C8-09B8618296EC}"/>
                </a:ext>
              </a:extLst>
            </p:cNvPr>
            <p:cNvCxnSpPr>
              <a:cxnSpLocks/>
              <a:stCxn id="43" idx="3"/>
              <a:endCxn id="55" idx="7"/>
            </p:cNvCxnSpPr>
            <p:nvPr/>
          </p:nvCxnSpPr>
          <p:spPr>
            <a:xfrm flipV="1">
              <a:off x="2194985" y="4342565"/>
              <a:ext cx="712739" cy="2096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82D4F8-8968-4A56-8FEC-7D90AAF512B0}"/>
                </a:ext>
              </a:extLst>
            </p:cNvPr>
            <p:cNvCxnSpPr>
              <a:cxnSpLocks/>
              <a:stCxn id="55" idx="2"/>
              <a:endCxn id="44" idx="0"/>
            </p:cNvCxnSpPr>
            <p:nvPr/>
          </p:nvCxnSpPr>
          <p:spPr>
            <a:xfrm flipV="1">
              <a:off x="3051944" y="4004220"/>
              <a:ext cx="430996" cy="2786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4" name="Rectangle 113">
            <a:extLst>
              <a:ext uri="{FF2B5EF4-FFF2-40B4-BE49-F238E27FC236}">
                <a16:creationId xmlns:a16="http://schemas.microsoft.com/office/drawing/2014/main" id="{D4021E50-91E9-4052-A959-CE84C01E1BDF}"/>
              </a:ext>
            </a:extLst>
          </p:cNvPr>
          <p:cNvSpPr/>
          <p:nvPr/>
        </p:nvSpPr>
        <p:spPr>
          <a:xfrm>
            <a:off x="0" y="2255375"/>
            <a:ext cx="12192000" cy="234725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A8633281-BBF5-4D50-AE65-905DC56F49A9}"/>
              </a:ext>
            </a:extLst>
          </p:cNvPr>
          <p:cNvSpPr/>
          <p:nvPr/>
        </p:nvSpPr>
        <p:spPr>
          <a:xfrm>
            <a:off x="0" y="2339545"/>
            <a:ext cx="12192000" cy="217891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7F8FF615-3F30-49C9-A7C8-EF52310FBE9A}"/>
              </a:ext>
            </a:extLst>
          </p:cNvPr>
          <p:cNvGrpSpPr/>
          <p:nvPr/>
        </p:nvGrpSpPr>
        <p:grpSpPr>
          <a:xfrm>
            <a:off x="0" y="2769507"/>
            <a:ext cx="12192000" cy="1318987"/>
            <a:chOff x="0" y="2671679"/>
            <a:chExt cx="12192000" cy="1318987"/>
          </a:xfrm>
        </p:grpSpPr>
        <p:sp>
          <p:nvSpPr>
            <p:cNvPr id="2" name="TextBox 1">
              <a:extLst>
                <a:ext uri="{FF2B5EF4-FFF2-40B4-BE49-F238E27FC236}">
                  <a16:creationId xmlns:a16="http://schemas.microsoft.com/office/drawing/2014/main" id="{29E2714A-BE29-4E83-A155-D5802C472B0A}"/>
                </a:ext>
              </a:extLst>
            </p:cNvPr>
            <p:cNvSpPr txBox="1"/>
            <p:nvPr/>
          </p:nvSpPr>
          <p:spPr>
            <a:xfrm>
              <a:off x="0" y="2671679"/>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JAZAKALLAH</a:t>
              </a:r>
              <a:endParaRPr lang="ko-KR" altLang="en-US" sz="6000" dirty="0">
                <a:solidFill>
                  <a:schemeClr val="bg1"/>
                </a:solidFill>
                <a:cs typeface="Arial" pitchFamily="34" charset="0"/>
              </a:endParaRPr>
            </a:p>
          </p:txBody>
        </p:sp>
        <p:sp>
          <p:nvSpPr>
            <p:cNvPr id="3" name="TextBox 2">
              <a:extLst>
                <a:ext uri="{FF2B5EF4-FFF2-40B4-BE49-F238E27FC236}">
                  <a16:creationId xmlns:a16="http://schemas.microsoft.com/office/drawing/2014/main" id="{279A9243-91CB-437D-9D82-6D402B13F59A}"/>
                </a:ext>
              </a:extLst>
            </p:cNvPr>
            <p:cNvSpPr txBox="1"/>
            <p:nvPr/>
          </p:nvSpPr>
          <p:spPr>
            <a:xfrm>
              <a:off x="50" y="3611010"/>
              <a:ext cx="12191852"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Any Question?</a:t>
              </a:r>
              <a:endParaRPr lang="ko-KR" altLang="en-US" sz="1867" dirty="0">
                <a:solidFill>
                  <a:schemeClr val="bg1"/>
                </a:solidFill>
                <a:cs typeface="Arial" pitchFamily="34" charset="0"/>
              </a:endParaRPr>
            </a:p>
          </p:txBody>
        </p:sp>
      </p:grpSp>
    </p:spTree>
    <p:extLst>
      <p:ext uri="{BB962C8B-B14F-4D97-AF65-F5344CB8AC3E}">
        <p14:creationId xmlns:p14="http://schemas.microsoft.com/office/powerpoint/2010/main" val="124115806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a:extLst>
              <a:ext uri="{FF2B5EF4-FFF2-40B4-BE49-F238E27FC236}">
                <a16:creationId xmlns:a16="http://schemas.microsoft.com/office/drawing/2014/main" id="{9C62C9D5-FC14-46EA-93D7-734CEF05B9A2}"/>
              </a:ext>
            </a:extLst>
          </p:cNvPr>
          <p:cNvSpPr/>
          <p:nvPr/>
        </p:nvSpPr>
        <p:spPr>
          <a:xfrm>
            <a:off x="0" y="2255375"/>
            <a:ext cx="12192000" cy="234725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5EF6F8E6-B242-40A6-A0E1-FBC8DC132188}"/>
              </a:ext>
            </a:extLst>
          </p:cNvPr>
          <p:cNvSpPr/>
          <p:nvPr/>
        </p:nvSpPr>
        <p:spPr>
          <a:xfrm>
            <a:off x="0" y="2339545"/>
            <a:ext cx="12192000" cy="21789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a:extLst>
              <a:ext uri="{FF2B5EF4-FFF2-40B4-BE49-F238E27FC236}">
                <a16:creationId xmlns:a16="http://schemas.microsoft.com/office/drawing/2014/main" id="{DF41D1EE-6DA2-4F8B-A3F7-DAD0166ACA82}"/>
              </a:ext>
            </a:extLst>
          </p:cNvPr>
          <p:cNvGrpSpPr/>
          <p:nvPr/>
        </p:nvGrpSpPr>
        <p:grpSpPr>
          <a:xfrm>
            <a:off x="6416470" y="2857630"/>
            <a:ext cx="5020949" cy="1142740"/>
            <a:chOff x="6416470" y="2857630"/>
            <a:chExt cx="5020949" cy="1142740"/>
          </a:xfrm>
        </p:grpSpPr>
        <p:sp>
          <p:nvSpPr>
            <p:cNvPr id="8" name="TextBox 7">
              <a:extLst>
                <a:ext uri="{FF2B5EF4-FFF2-40B4-BE49-F238E27FC236}">
                  <a16:creationId xmlns:a16="http://schemas.microsoft.com/office/drawing/2014/main" id="{5CF5BDA4-10C7-46A6-AC30-523A3FC438AC}"/>
                </a:ext>
              </a:extLst>
            </p:cNvPr>
            <p:cNvSpPr txBox="1"/>
            <p:nvPr/>
          </p:nvSpPr>
          <p:spPr>
            <a:xfrm>
              <a:off x="6416470" y="2857630"/>
              <a:ext cx="5020949" cy="830997"/>
            </a:xfrm>
            <a:prstGeom prst="rect">
              <a:avLst/>
            </a:prstGeom>
            <a:noFill/>
          </p:spPr>
          <p:txBody>
            <a:bodyPr wrap="square" rtlCol="0" anchor="ctr">
              <a:spAutoFit/>
            </a:bodyPr>
            <a:lstStyle/>
            <a:p>
              <a:r>
                <a:rPr lang="en-US" altLang="ko-KR" sz="4800" b="1" dirty="0">
                  <a:solidFill>
                    <a:schemeClr val="bg1"/>
                  </a:solidFill>
                  <a:latin typeface="+mj-lt"/>
                  <a:cs typeface="Arial" pitchFamily="34" charset="0"/>
                </a:rPr>
                <a:t>Further Read</a:t>
              </a:r>
              <a:endParaRPr lang="ko-KR" altLang="en-US" sz="4800" b="1"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416473" y="3620714"/>
              <a:ext cx="5020890" cy="379656"/>
            </a:xfrm>
            <a:prstGeom prst="rect">
              <a:avLst/>
            </a:prstGeom>
            <a:noFill/>
          </p:spPr>
          <p:txBody>
            <a:bodyPr wrap="square" rtlCol="0" anchor="ctr">
              <a:spAutoFit/>
            </a:bodyPr>
            <a:lstStyle/>
            <a:p>
              <a:r>
                <a:rPr lang="en-US" altLang="ko-KR" sz="1867" dirty="0">
                  <a:solidFill>
                    <a:schemeClr val="bg1"/>
                  </a:solidFill>
                  <a:cs typeface="Arial" pitchFamily="34" charset="0"/>
                </a:rPr>
                <a:t>For Explanation Purposes</a:t>
              </a:r>
              <a:endParaRPr lang="ko-KR" altLang="en-US" sz="1867" dirty="0">
                <a:solidFill>
                  <a:schemeClr val="bg1"/>
                </a:solidFill>
                <a:cs typeface="Arial" pitchFamily="34" charset="0"/>
              </a:endParaRPr>
            </a:p>
          </p:txBody>
        </p:sp>
      </p:grpSp>
      <p:grpSp>
        <p:nvGrpSpPr>
          <p:cNvPr id="161" name="Group 160">
            <a:extLst>
              <a:ext uri="{FF2B5EF4-FFF2-40B4-BE49-F238E27FC236}">
                <a16:creationId xmlns:a16="http://schemas.microsoft.com/office/drawing/2014/main" id="{700AE768-2703-47C8-8E9A-29FBB143D166}"/>
              </a:ext>
            </a:extLst>
          </p:cNvPr>
          <p:cNvGrpSpPr/>
          <p:nvPr/>
        </p:nvGrpSpPr>
        <p:grpSpPr>
          <a:xfrm>
            <a:off x="2597144" y="1956096"/>
            <a:ext cx="3178384" cy="2945808"/>
            <a:chOff x="1468153" y="656705"/>
            <a:chExt cx="4602491" cy="4265706"/>
          </a:xfrm>
        </p:grpSpPr>
        <p:cxnSp>
          <p:nvCxnSpPr>
            <p:cNvPr id="22" name="Straight Connector 21">
              <a:extLst>
                <a:ext uri="{FF2B5EF4-FFF2-40B4-BE49-F238E27FC236}">
                  <a16:creationId xmlns:a16="http://schemas.microsoft.com/office/drawing/2014/main" id="{A363B608-C937-4C98-8A73-015943967385}"/>
                </a:ext>
              </a:extLst>
            </p:cNvPr>
            <p:cNvCxnSpPr>
              <a:cxnSpLocks/>
              <a:stCxn id="84" idx="0"/>
              <a:endCxn id="83" idx="4"/>
            </p:cNvCxnSpPr>
            <p:nvPr/>
          </p:nvCxnSpPr>
          <p:spPr>
            <a:xfrm>
              <a:off x="5976805" y="2820923"/>
              <a:ext cx="9357" cy="76725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C2F334-BF8F-4815-830E-2BA6A569E9CD}"/>
                </a:ext>
              </a:extLst>
            </p:cNvPr>
            <p:cNvCxnSpPr>
              <a:cxnSpLocks/>
              <a:stCxn id="83" idx="7"/>
              <a:endCxn id="91" idx="2"/>
            </p:cNvCxnSpPr>
            <p:nvPr/>
          </p:nvCxnSpPr>
          <p:spPr>
            <a:xfrm flipH="1">
              <a:off x="4112243" y="3732395"/>
              <a:ext cx="1814181" cy="11336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71406F9-D44B-4702-A2E0-007F77DA2491}"/>
                </a:ext>
              </a:extLst>
            </p:cNvPr>
            <p:cNvCxnSpPr>
              <a:cxnSpLocks/>
              <a:stCxn id="83" idx="6"/>
              <a:endCxn id="90" idx="2"/>
            </p:cNvCxnSpPr>
            <p:nvPr/>
          </p:nvCxnSpPr>
          <p:spPr>
            <a:xfrm flipH="1" flipV="1">
              <a:off x="4887704" y="3601435"/>
              <a:ext cx="1013976" cy="712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F7C0751-B685-4C0D-B2CF-1CF8F0020EF4}"/>
                </a:ext>
              </a:extLst>
            </p:cNvPr>
            <p:cNvCxnSpPr>
              <a:cxnSpLocks/>
              <a:stCxn id="90" idx="7"/>
              <a:endCxn id="91" idx="3"/>
            </p:cNvCxnSpPr>
            <p:nvPr/>
          </p:nvCxnSpPr>
          <p:spPr>
            <a:xfrm flipH="1">
              <a:off x="4095747" y="3661173"/>
              <a:ext cx="647737" cy="11650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F94E7E8-364D-4047-B8B1-32FF37099734}"/>
                </a:ext>
              </a:extLst>
            </p:cNvPr>
            <p:cNvCxnSpPr>
              <a:cxnSpLocks/>
              <a:stCxn id="84" idx="4"/>
              <a:endCxn id="108" idx="1"/>
            </p:cNvCxnSpPr>
            <p:nvPr/>
          </p:nvCxnSpPr>
          <p:spPr>
            <a:xfrm flipH="1" flipV="1">
              <a:off x="5728406" y="1933680"/>
              <a:ext cx="248399" cy="774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C30CCF6-D021-40DA-BA90-E47B697AC0DD}"/>
                </a:ext>
              </a:extLst>
            </p:cNvPr>
            <p:cNvCxnSpPr>
              <a:cxnSpLocks/>
              <a:stCxn id="85" idx="3"/>
              <a:endCxn id="108" idx="7"/>
            </p:cNvCxnSpPr>
            <p:nvPr/>
          </p:nvCxnSpPr>
          <p:spPr>
            <a:xfrm flipV="1">
              <a:off x="4911099" y="1933681"/>
              <a:ext cx="737657" cy="7009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64ABBC7-A814-4356-8341-E7328A329531}"/>
                </a:ext>
              </a:extLst>
            </p:cNvPr>
            <p:cNvCxnSpPr>
              <a:cxnSpLocks/>
              <a:stCxn id="85" idx="2"/>
              <a:endCxn id="84" idx="6"/>
            </p:cNvCxnSpPr>
            <p:nvPr/>
          </p:nvCxnSpPr>
          <p:spPr>
            <a:xfrm>
              <a:off x="4935842" y="2694395"/>
              <a:ext cx="984641" cy="702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B42B2F2-98A1-4E93-B3B7-97AFA43D7072}"/>
                </a:ext>
              </a:extLst>
            </p:cNvPr>
            <p:cNvCxnSpPr>
              <a:cxnSpLocks/>
              <a:stCxn id="90" idx="4"/>
              <a:endCxn id="85" idx="0"/>
            </p:cNvCxnSpPr>
            <p:nvPr/>
          </p:nvCxnSpPr>
          <p:spPr>
            <a:xfrm flipV="1">
              <a:off x="4803222" y="2778877"/>
              <a:ext cx="48139" cy="7380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5B23A78-75E5-4B93-BDAA-373011F35895}"/>
                </a:ext>
              </a:extLst>
            </p:cNvPr>
            <p:cNvCxnSpPr>
              <a:cxnSpLocks/>
              <a:stCxn id="89" idx="3"/>
              <a:endCxn id="85" idx="7"/>
            </p:cNvCxnSpPr>
            <p:nvPr/>
          </p:nvCxnSpPr>
          <p:spPr>
            <a:xfrm flipV="1">
              <a:off x="3547371" y="2754134"/>
              <a:ext cx="1244252" cy="7822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DB50CB0-A1AB-4C7D-9C21-D7FB96E008D0}"/>
                </a:ext>
              </a:extLst>
            </p:cNvPr>
            <p:cNvCxnSpPr>
              <a:cxnSpLocks/>
              <a:stCxn id="89" idx="2"/>
              <a:endCxn id="90" idx="6"/>
            </p:cNvCxnSpPr>
            <p:nvPr/>
          </p:nvCxnSpPr>
          <p:spPr>
            <a:xfrm>
              <a:off x="3560180" y="3599733"/>
              <a:ext cx="1158560" cy="17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97924D-D14C-42CF-8AA9-DF5F789ACB4F}"/>
                </a:ext>
              </a:extLst>
            </p:cNvPr>
            <p:cNvCxnSpPr>
              <a:cxnSpLocks/>
              <a:stCxn id="89" idx="1"/>
              <a:endCxn id="91" idx="4"/>
            </p:cNvCxnSpPr>
            <p:nvPr/>
          </p:nvCxnSpPr>
          <p:spPr>
            <a:xfrm>
              <a:off x="3524423" y="3653607"/>
              <a:ext cx="531499" cy="11561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F2AD3EA-A4F6-4C2C-8B0B-9E9AF4480CAB}"/>
                </a:ext>
              </a:extLst>
            </p:cNvPr>
            <p:cNvCxnSpPr>
              <a:cxnSpLocks/>
              <a:stCxn id="87" idx="1"/>
              <a:endCxn id="177" idx="6"/>
            </p:cNvCxnSpPr>
            <p:nvPr/>
          </p:nvCxnSpPr>
          <p:spPr>
            <a:xfrm>
              <a:off x="2243143" y="3265775"/>
              <a:ext cx="567119" cy="813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AC90EBB-6767-4DE4-903D-3B038DB6D6A8}"/>
                </a:ext>
              </a:extLst>
            </p:cNvPr>
            <p:cNvCxnSpPr>
              <a:cxnSpLocks/>
              <a:stCxn id="87" idx="0"/>
              <a:endCxn id="88" idx="4"/>
            </p:cNvCxnSpPr>
            <p:nvPr/>
          </p:nvCxnSpPr>
          <p:spPr>
            <a:xfrm flipH="1">
              <a:off x="2131344" y="3289798"/>
              <a:ext cx="76007" cy="12509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F7664E6-E8F3-4F19-B4DA-A498A7A87D7F}"/>
                </a:ext>
              </a:extLst>
            </p:cNvPr>
            <p:cNvCxnSpPr>
              <a:cxnSpLocks/>
              <a:stCxn id="93" idx="1"/>
              <a:endCxn id="86" idx="5"/>
            </p:cNvCxnSpPr>
            <p:nvPr/>
          </p:nvCxnSpPr>
          <p:spPr>
            <a:xfrm>
              <a:off x="1892362" y="1623240"/>
              <a:ext cx="839261" cy="7225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3448DAA-FEA0-449D-9A53-6ECD30864FA9}"/>
                </a:ext>
              </a:extLst>
            </p:cNvPr>
            <p:cNvCxnSpPr>
              <a:cxnSpLocks/>
              <a:stCxn id="93" idx="7"/>
              <a:endCxn id="92" idx="4"/>
            </p:cNvCxnSpPr>
            <p:nvPr/>
          </p:nvCxnSpPr>
          <p:spPr>
            <a:xfrm flipH="1">
              <a:off x="1552636" y="1623239"/>
              <a:ext cx="220250" cy="13095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48604B5-6F25-4183-A738-26D7C410619C}"/>
                </a:ext>
              </a:extLst>
            </p:cNvPr>
            <p:cNvCxnSpPr>
              <a:cxnSpLocks/>
              <a:stCxn id="93" idx="3"/>
              <a:endCxn id="94" idx="6"/>
            </p:cNvCxnSpPr>
            <p:nvPr/>
          </p:nvCxnSpPr>
          <p:spPr>
            <a:xfrm flipV="1">
              <a:off x="1892361" y="727452"/>
              <a:ext cx="1166684" cy="7763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5C78D91-D136-4DB4-8633-BA961C973057}"/>
                </a:ext>
              </a:extLst>
            </p:cNvPr>
            <p:cNvCxnSpPr>
              <a:cxnSpLocks/>
              <a:stCxn id="129" idx="7"/>
              <a:endCxn id="94" idx="1"/>
            </p:cNvCxnSpPr>
            <p:nvPr/>
          </p:nvCxnSpPr>
          <p:spPr>
            <a:xfrm flipH="1" flipV="1">
              <a:off x="3162186" y="741322"/>
              <a:ext cx="918478" cy="1957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DEDB3F6-E7D9-42E5-9BF9-F4203B7DF7E4}"/>
                </a:ext>
              </a:extLst>
            </p:cNvPr>
            <p:cNvCxnSpPr>
              <a:cxnSpLocks/>
              <a:stCxn id="108" idx="4"/>
              <a:endCxn id="113" idx="1"/>
            </p:cNvCxnSpPr>
            <p:nvPr/>
          </p:nvCxnSpPr>
          <p:spPr>
            <a:xfrm flipH="1" flipV="1">
              <a:off x="5059157" y="1301491"/>
              <a:ext cx="629423" cy="5360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C68B906-EE8B-4980-8F47-41E427C812D9}"/>
                </a:ext>
              </a:extLst>
            </p:cNvPr>
            <p:cNvCxnSpPr>
              <a:cxnSpLocks/>
              <a:stCxn id="94" idx="0"/>
              <a:endCxn id="106" idx="5"/>
            </p:cNvCxnSpPr>
            <p:nvPr/>
          </p:nvCxnSpPr>
          <p:spPr>
            <a:xfrm>
              <a:off x="3127914" y="767468"/>
              <a:ext cx="856384" cy="10948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FA2E3F2-796D-4BF6-8919-76CE510CE30F}"/>
                </a:ext>
              </a:extLst>
            </p:cNvPr>
            <p:cNvCxnSpPr>
              <a:cxnSpLocks/>
              <a:stCxn id="129" idx="1"/>
              <a:endCxn id="113" idx="5"/>
            </p:cNvCxnSpPr>
            <p:nvPr/>
          </p:nvCxnSpPr>
          <p:spPr>
            <a:xfrm>
              <a:off x="4200142" y="937069"/>
              <a:ext cx="779366" cy="2847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73C557F-F369-4A88-B3FB-499688FCBEC1}"/>
                </a:ext>
              </a:extLst>
            </p:cNvPr>
            <p:cNvCxnSpPr>
              <a:cxnSpLocks/>
              <a:stCxn id="93" idx="0"/>
              <a:endCxn id="87" idx="5"/>
            </p:cNvCxnSpPr>
            <p:nvPr/>
          </p:nvCxnSpPr>
          <p:spPr>
            <a:xfrm>
              <a:off x="1832623" y="1647983"/>
              <a:ext cx="316732" cy="15554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D048DB5-77CB-4AFE-8051-4393CD72D196}"/>
                </a:ext>
              </a:extLst>
            </p:cNvPr>
            <p:cNvCxnSpPr>
              <a:cxnSpLocks/>
              <a:stCxn id="88" idx="4"/>
              <a:endCxn id="92" idx="0"/>
            </p:cNvCxnSpPr>
            <p:nvPr/>
          </p:nvCxnSpPr>
          <p:spPr>
            <a:xfrm flipH="1" flipV="1">
              <a:off x="1552634" y="3101752"/>
              <a:ext cx="578710" cy="14390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6334CDC-ADA4-46E5-A80B-84AB6A9BB253}"/>
                </a:ext>
              </a:extLst>
            </p:cNvPr>
            <p:cNvCxnSpPr>
              <a:cxnSpLocks/>
              <a:stCxn id="92" idx="1"/>
              <a:endCxn id="87" idx="0"/>
            </p:cNvCxnSpPr>
            <p:nvPr/>
          </p:nvCxnSpPr>
          <p:spPr>
            <a:xfrm>
              <a:off x="1612373" y="3077010"/>
              <a:ext cx="594979" cy="2127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0784CFE-A6C1-427B-869D-295B0F11687A}"/>
                </a:ext>
              </a:extLst>
            </p:cNvPr>
            <p:cNvCxnSpPr>
              <a:cxnSpLocks/>
              <a:stCxn id="88" idx="1"/>
              <a:endCxn id="91" idx="6"/>
            </p:cNvCxnSpPr>
            <p:nvPr/>
          </p:nvCxnSpPr>
          <p:spPr>
            <a:xfrm>
              <a:off x="2220453" y="4668930"/>
              <a:ext cx="1779147" cy="1971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4E33A67-1760-40BA-A4C9-33669E828991}"/>
                </a:ext>
              </a:extLst>
            </p:cNvPr>
            <p:cNvCxnSpPr>
              <a:cxnSpLocks/>
              <a:stCxn id="87" idx="2"/>
              <a:endCxn id="89" idx="6"/>
            </p:cNvCxnSpPr>
            <p:nvPr/>
          </p:nvCxnSpPr>
          <p:spPr>
            <a:xfrm>
              <a:off x="2251466" y="3223481"/>
              <a:ext cx="1142896" cy="343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8412725-6576-4A0A-8AA4-2F99BDB6BBEF}"/>
                </a:ext>
              </a:extLst>
            </p:cNvPr>
            <p:cNvCxnSpPr>
              <a:cxnSpLocks/>
              <a:stCxn id="86" idx="1"/>
              <a:endCxn id="89" idx="5"/>
            </p:cNvCxnSpPr>
            <p:nvPr/>
          </p:nvCxnSpPr>
          <p:spPr>
            <a:xfrm>
              <a:off x="2851099" y="2465259"/>
              <a:ext cx="579020" cy="1048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BEDE75B-9A86-4A52-B713-33D59B1A583F}"/>
                </a:ext>
              </a:extLst>
            </p:cNvPr>
            <p:cNvCxnSpPr>
              <a:cxnSpLocks/>
              <a:stCxn id="86" idx="3"/>
            </p:cNvCxnSpPr>
            <p:nvPr/>
          </p:nvCxnSpPr>
          <p:spPr>
            <a:xfrm flipV="1">
              <a:off x="2851098" y="1917464"/>
              <a:ext cx="1108580" cy="4283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704382B-C3FA-4704-9677-E33C53E85C87}"/>
                </a:ext>
              </a:extLst>
            </p:cNvPr>
            <p:cNvCxnSpPr>
              <a:cxnSpLocks/>
              <a:stCxn id="89" idx="4"/>
              <a:endCxn id="106" idx="7"/>
            </p:cNvCxnSpPr>
            <p:nvPr/>
          </p:nvCxnSpPr>
          <p:spPr>
            <a:xfrm flipV="1">
              <a:off x="3493497" y="1981754"/>
              <a:ext cx="490801" cy="15188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67EC7C0-3AD0-4B82-84F9-C7DE0ABA2FEE}"/>
                </a:ext>
              </a:extLst>
            </p:cNvPr>
            <p:cNvCxnSpPr>
              <a:cxnSpLocks/>
              <a:stCxn id="85" idx="5"/>
            </p:cNvCxnSpPr>
            <p:nvPr/>
          </p:nvCxnSpPr>
          <p:spPr>
            <a:xfrm flipH="1" flipV="1">
              <a:off x="4128296" y="1915898"/>
              <a:ext cx="663327" cy="7187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BBD6031-B502-47ED-AE44-A025F9F7C4B4}"/>
                </a:ext>
              </a:extLst>
            </p:cNvPr>
            <p:cNvCxnSpPr>
              <a:cxnSpLocks/>
              <a:stCxn id="86" idx="7"/>
              <a:endCxn id="87" idx="3"/>
            </p:cNvCxnSpPr>
            <p:nvPr/>
          </p:nvCxnSpPr>
          <p:spPr>
            <a:xfrm flipH="1">
              <a:off x="2227442" y="2465259"/>
              <a:ext cx="504180" cy="7224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9180BF1-EB20-41D9-9777-8F19648102F0}"/>
                </a:ext>
              </a:extLst>
            </p:cNvPr>
            <p:cNvCxnSpPr>
              <a:cxnSpLocks/>
              <a:stCxn id="84" idx="7"/>
              <a:endCxn id="90" idx="3"/>
            </p:cNvCxnSpPr>
            <p:nvPr/>
          </p:nvCxnSpPr>
          <p:spPr>
            <a:xfrm flipH="1">
              <a:off x="4862960" y="2804427"/>
              <a:ext cx="1074020" cy="7372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C132952-AEBB-43E6-876B-D7278FF04C35}"/>
                </a:ext>
              </a:extLst>
            </p:cNvPr>
            <p:cNvCxnSpPr>
              <a:cxnSpLocks/>
              <a:stCxn id="113" idx="7"/>
              <a:endCxn id="106" idx="3"/>
            </p:cNvCxnSpPr>
            <p:nvPr/>
          </p:nvCxnSpPr>
          <p:spPr>
            <a:xfrm flipH="1">
              <a:off x="4103775" y="1301491"/>
              <a:ext cx="875733" cy="5607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003A7A4-B247-4B97-91D1-193EBD78940F}"/>
                </a:ext>
              </a:extLst>
            </p:cNvPr>
            <p:cNvCxnSpPr>
              <a:cxnSpLocks/>
              <a:stCxn id="94" idx="7"/>
              <a:endCxn id="86" idx="4"/>
            </p:cNvCxnSpPr>
            <p:nvPr/>
          </p:nvCxnSpPr>
          <p:spPr>
            <a:xfrm flipH="1">
              <a:off x="2791359" y="761725"/>
              <a:ext cx="293833" cy="15593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CF358E78-C835-46A6-AA4C-4C7F41EF6A27}"/>
                </a:ext>
              </a:extLst>
            </p:cNvPr>
            <p:cNvSpPr/>
            <p:nvPr/>
          </p:nvSpPr>
          <p:spPr>
            <a:xfrm flipH="1" flipV="1">
              <a:off x="5901680" y="3588176"/>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2952A72-5248-4D49-A6E7-41DBCBBF869C}"/>
                </a:ext>
              </a:extLst>
            </p:cNvPr>
            <p:cNvSpPr>
              <a:spLocks noChangeAspect="1"/>
            </p:cNvSpPr>
            <p:nvPr/>
          </p:nvSpPr>
          <p:spPr>
            <a:xfrm flipH="1" flipV="1">
              <a:off x="5920483" y="2708280"/>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0B9D25F-A772-4E9D-8E4B-3B2AF3A2D926}"/>
                </a:ext>
              </a:extLst>
            </p:cNvPr>
            <p:cNvSpPr/>
            <p:nvPr/>
          </p:nvSpPr>
          <p:spPr>
            <a:xfrm flipH="1" flipV="1">
              <a:off x="4766879" y="2609913"/>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748CF257-4FBF-4D8F-AD85-92998D783662}"/>
                </a:ext>
              </a:extLst>
            </p:cNvPr>
            <p:cNvSpPr/>
            <p:nvPr/>
          </p:nvSpPr>
          <p:spPr>
            <a:xfrm flipH="1" flipV="1">
              <a:off x="2706878" y="2321039"/>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8EF356F-B99B-4F6F-9DF2-69FE49D6EAB0}"/>
                </a:ext>
              </a:extLst>
            </p:cNvPr>
            <p:cNvSpPr>
              <a:spLocks noChangeAspect="1"/>
            </p:cNvSpPr>
            <p:nvPr/>
          </p:nvSpPr>
          <p:spPr>
            <a:xfrm rot="20917832" flipH="1" flipV="1">
              <a:off x="2139928" y="3178263"/>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0C12ED03-5523-4DBC-B3B5-2C87DA4C61AE}"/>
                </a:ext>
              </a:extLst>
            </p:cNvPr>
            <p:cNvSpPr/>
            <p:nvPr/>
          </p:nvSpPr>
          <p:spPr>
            <a:xfrm rot="20861494" flipH="1" flipV="1">
              <a:off x="2064872" y="4538818"/>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6FEE52F1-9398-47D1-827B-89F6F451058A}"/>
                </a:ext>
              </a:extLst>
            </p:cNvPr>
            <p:cNvSpPr/>
            <p:nvPr/>
          </p:nvSpPr>
          <p:spPr>
            <a:xfrm rot="664413" flipH="1" flipV="1">
              <a:off x="3392789" y="3499025"/>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6D050C42-07E8-4462-8D22-4066A91CC1CB}"/>
                </a:ext>
              </a:extLst>
            </p:cNvPr>
            <p:cNvSpPr/>
            <p:nvPr/>
          </p:nvSpPr>
          <p:spPr>
            <a:xfrm flipH="1" flipV="1">
              <a:off x="4718740" y="3516953"/>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E5EC65DC-AD86-44D6-916D-66CAC67E7FFC}"/>
                </a:ext>
              </a:extLst>
            </p:cNvPr>
            <p:cNvSpPr>
              <a:spLocks noChangeAspect="1"/>
            </p:cNvSpPr>
            <p:nvPr/>
          </p:nvSpPr>
          <p:spPr>
            <a:xfrm flipH="1" flipV="1">
              <a:off x="3999600" y="4809769"/>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CC0ACBA-C62D-4A4D-929E-F5B7FCD332A1}"/>
                </a:ext>
              </a:extLst>
            </p:cNvPr>
            <p:cNvSpPr/>
            <p:nvPr/>
          </p:nvSpPr>
          <p:spPr>
            <a:xfrm flipH="1" flipV="1">
              <a:off x="1468153" y="2932789"/>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9F24D40C-FB12-4DAF-B229-596633256B65}"/>
                </a:ext>
              </a:extLst>
            </p:cNvPr>
            <p:cNvSpPr/>
            <p:nvPr/>
          </p:nvSpPr>
          <p:spPr>
            <a:xfrm flipH="1" flipV="1">
              <a:off x="1748141" y="1479019"/>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A9C6658B-C9F1-4A5E-965C-411335BB44BC}"/>
                </a:ext>
              </a:extLst>
            </p:cNvPr>
            <p:cNvSpPr>
              <a:spLocks noChangeAspect="1"/>
            </p:cNvSpPr>
            <p:nvPr/>
          </p:nvSpPr>
          <p:spPr>
            <a:xfrm rot="20709530" flipH="1" flipV="1">
              <a:off x="3057167" y="656705"/>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232E6A79-7DD3-4E35-BB44-64BF67147A72}"/>
                </a:ext>
              </a:extLst>
            </p:cNvPr>
            <p:cNvSpPr>
              <a:spLocks noChangeAspect="1"/>
            </p:cNvSpPr>
            <p:nvPr/>
          </p:nvSpPr>
          <p:spPr>
            <a:xfrm flipH="1" flipV="1">
              <a:off x="3959554" y="1837534"/>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DB96A43-1B7D-4110-AAEB-D8A0C174570F}"/>
                </a:ext>
              </a:extLst>
            </p:cNvPr>
            <p:cNvSpPr>
              <a:spLocks noChangeAspect="1"/>
            </p:cNvSpPr>
            <p:nvPr/>
          </p:nvSpPr>
          <p:spPr>
            <a:xfrm flipH="1" flipV="1">
              <a:off x="5632260" y="1837534"/>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6C7DF68D-1E96-4480-A7BE-52A6F1EBFEB0}"/>
                </a:ext>
              </a:extLst>
            </p:cNvPr>
            <p:cNvSpPr>
              <a:spLocks noChangeAspect="1"/>
            </p:cNvSpPr>
            <p:nvPr/>
          </p:nvSpPr>
          <p:spPr>
            <a:xfrm flipH="1" flipV="1">
              <a:off x="4963011" y="1205346"/>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DE248CBD-F7A3-49D6-8F41-49FFC0FFBA6D}"/>
                </a:ext>
              </a:extLst>
            </p:cNvPr>
            <p:cNvSpPr/>
            <p:nvPr/>
          </p:nvSpPr>
          <p:spPr>
            <a:xfrm flipH="1" flipV="1">
              <a:off x="4055922" y="792849"/>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2" name="Straight Connector 131">
              <a:extLst>
                <a:ext uri="{FF2B5EF4-FFF2-40B4-BE49-F238E27FC236}">
                  <a16:creationId xmlns:a16="http://schemas.microsoft.com/office/drawing/2014/main" id="{A746C066-33FD-4208-80F0-BB80D8876D1B}"/>
                </a:ext>
              </a:extLst>
            </p:cNvPr>
            <p:cNvCxnSpPr>
              <a:cxnSpLocks/>
              <a:stCxn id="129" idx="0"/>
              <a:endCxn id="106" idx="0"/>
            </p:cNvCxnSpPr>
            <p:nvPr/>
          </p:nvCxnSpPr>
          <p:spPr>
            <a:xfrm flipH="1">
              <a:off x="4044036" y="961813"/>
              <a:ext cx="96367" cy="10446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7" name="Oval 176">
              <a:extLst>
                <a:ext uri="{FF2B5EF4-FFF2-40B4-BE49-F238E27FC236}">
                  <a16:creationId xmlns:a16="http://schemas.microsoft.com/office/drawing/2014/main" id="{91A6BD08-E42C-40BE-89E3-16A0F4ABA24C}"/>
                </a:ext>
              </a:extLst>
            </p:cNvPr>
            <p:cNvSpPr/>
            <p:nvPr/>
          </p:nvSpPr>
          <p:spPr>
            <a:xfrm flipH="1" flipV="1">
              <a:off x="2810261" y="3994688"/>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9" name="Straight Connector 178">
              <a:extLst>
                <a:ext uri="{FF2B5EF4-FFF2-40B4-BE49-F238E27FC236}">
                  <a16:creationId xmlns:a16="http://schemas.microsoft.com/office/drawing/2014/main" id="{533C43FF-C727-4028-96B0-8C6BA3B2A1C1}"/>
                </a:ext>
              </a:extLst>
            </p:cNvPr>
            <p:cNvCxnSpPr>
              <a:cxnSpLocks/>
              <a:stCxn id="177" idx="1"/>
              <a:endCxn id="91" idx="6"/>
            </p:cNvCxnSpPr>
            <p:nvPr/>
          </p:nvCxnSpPr>
          <p:spPr>
            <a:xfrm>
              <a:off x="2954481" y="4138908"/>
              <a:ext cx="1045119" cy="7271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C1D0214-8687-419C-905E-858F8563FAD8}"/>
                </a:ext>
              </a:extLst>
            </p:cNvPr>
            <p:cNvCxnSpPr>
              <a:cxnSpLocks/>
              <a:stCxn id="88" idx="3"/>
              <a:endCxn id="177" idx="7"/>
            </p:cNvCxnSpPr>
            <p:nvPr/>
          </p:nvCxnSpPr>
          <p:spPr>
            <a:xfrm flipV="1">
              <a:off x="2194984" y="4138908"/>
              <a:ext cx="640021" cy="413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2688BCEE-2092-481F-B8B6-C37A3044F454}"/>
                </a:ext>
              </a:extLst>
            </p:cNvPr>
            <p:cNvCxnSpPr>
              <a:cxnSpLocks/>
              <a:stCxn id="177" idx="3"/>
              <a:endCxn id="89" idx="0"/>
            </p:cNvCxnSpPr>
            <p:nvPr/>
          </p:nvCxnSpPr>
          <p:spPr>
            <a:xfrm flipV="1">
              <a:off x="2954481" y="3666415"/>
              <a:ext cx="506562" cy="3530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1255201"/>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BFF9AF-923F-4C66-B921-09B6BFAF6284}"/>
              </a:ext>
            </a:extLst>
          </p:cNvPr>
          <p:cNvSpPr>
            <a:spLocks noGrp="1"/>
          </p:cNvSpPr>
          <p:nvPr>
            <p:ph type="body" sz="quarter" idx="10"/>
          </p:nvPr>
        </p:nvSpPr>
        <p:spPr/>
        <p:txBody>
          <a:bodyPr/>
          <a:lstStyle/>
          <a:p>
            <a:r>
              <a:rPr lang="en-US" dirty="0"/>
              <a:t>Regression csv file</a:t>
            </a:r>
          </a:p>
        </p:txBody>
      </p:sp>
      <p:sp>
        <p:nvSpPr>
          <p:cNvPr id="3" name="Rectangle 2">
            <a:extLst>
              <a:ext uri="{FF2B5EF4-FFF2-40B4-BE49-F238E27FC236}">
                <a16:creationId xmlns:a16="http://schemas.microsoft.com/office/drawing/2014/main" id="{94D599A8-3505-4153-9116-2B12F8D4F4DD}"/>
              </a:ext>
            </a:extLst>
          </p:cNvPr>
          <p:cNvSpPr/>
          <p:nvPr/>
        </p:nvSpPr>
        <p:spPr>
          <a:xfrm>
            <a:off x="583096" y="1316001"/>
            <a:ext cx="10495722" cy="5632311"/>
          </a:xfrm>
          <a:prstGeom prst="rect">
            <a:avLst/>
          </a:prstGeom>
        </p:spPr>
        <p:txBody>
          <a:bodyPr wrap="square">
            <a:spAutoFit/>
          </a:bodyPr>
          <a:lstStyle/>
          <a:p>
            <a:pPr marL="800100" lvl="1" indent="-342900">
              <a:buFont typeface="Arial" panose="020B0604020202020204" pitchFamily="34" charset="0"/>
              <a:buChar char="•"/>
            </a:pPr>
            <a:r>
              <a:rPr lang="en-US" sz="2400" dirty="0">
                <a:solidFill>
                  <a:schemeClr val="bg1"/>
                </a:solidFill>
              </a:rPr>
              <a:t>CSV file screenshot is here with features</a:t>
            </a:r>
          </a:p>
          <a:p>
            <a:pPr lvl="1" algn="ctr"/>
            <a:endParaRPr lang="en-US" sz="2400" dirty="0"/>
          </a:p>
          <a:p>
            <a:pPr lvl="1" algn="ctr"/>
            <a:endParaRPr lang="en-US" sz="2400" dirty="0"/>
          </a:p>
          <a:p>
            <a:pPr lvl="1" algn="ctr"/>
            <a:endParaRPr lang="en-US" sz="2400" dirty="0"/>
          </a:p>
          <a:p>
            <a:pPr lvl="1" algn="ctr"/>
            <a:endParaRPr lang="en-US" sz="2400" dirty="0"/>
          </a:p>
          <a:p>
            <a:pPr lvl="1" algn="ctr"/>
            <a:endParaRPr lang="en-US" sz="2400" dirty="0"/>
          </a:p>
          <a:p>
            <a:pPr lvl="1" algn="ctr"/>
            <a:endParaRPr lang="en-US" sz="2400" dirty="0"/>
          </a:p>
          <a:p>
            <a:pPr lvl="1" algn="ctr"/>
            <a:endParaRPr lang="en-US" sz="2400" dirty="0"/>
          </a:p>
          <a:p>
            <a:pPr lvl="1" algn="ctr"/>
            <a:endParaRPr lang="en-US" sz="2400" dirty="0"/>
          </a:p>
          <a:p>
            <a:pPr lvl="1" algn="ctr"/>
            <a:endParaRPr lang="en-US" sz="2400" dirty="0"/>
          </a:p>
          <a:p>
            <a:pPr lvl="1" algn="ctr"/>
            <a:endParaRPr lang="en-US" sz="2400" dirty="0"/>
          </a:p>
          <a:p>
            <a:pPr lvl="1" algn="ctr"/>
            <a:endParaRPr lang="en-US" sz="2400" dirty="0"/>
          </a:p>
          <a:p>
            <a:pPr lvl="1" algn="ctr"/>
            <a:endParaRPr lang="en-US" sz="2400" dirty="0"/>
          </a:p>
          <a:p>
            <a:pPr lvl="1" algn="ctr"/>
            <a:endParaRPr lang="en-US" sz="2400" dirty="0"/>
          </a:p>
          <a:p>
            <a:pPr lvl="1" algn="ctr"/>
            <a:endParaRPr lang="en-US" sz="2400" dirty="0">
              <a:solidFill>
                <a:schemeClr val="bg1"/>
              </a:solidFill>
            </a:endParaRPr>
          </a:p>
        </p:txBody>
      </p:sp>
      <p:pic>
        <p:nvPicPr>
          <p:cNvPr id="4" name="Picture 2" descr="C:\Users\Ali Hassan\Desktop\csv.PNG">
            <a:extLst>
              <a:ext uri="{FF2B5EF4-FFF2-40B4-BE49-F238E27FC236}">
                <a16:creationId xmlns:a16="http://schemas.microsoft.com/office/drawing/2014/main" id="{A2172EDE-3D6C-4FE0-82B6-7A810765B259}"/>
              </a:ext>
            </a:extLst>
          </p:cNvPr>
          <p:cNvPicPr>
            <a:picLocks noChangeAspect="1" noChangeArrowheads="1"/>
          </p:cNvPicPr>
          <p:nvPr/>
        </p:nvPicPr>
        <p:blipFill>
          <a:blip r:embed="rId2" cstate="print"/>
          <a:srcRect/>
          <a:stretch>
            <a:fillRect/>
          </a:stretch>
        </p:blipFill>
        <p:spPr bwMode="auto">
          <a:xfrm>
            <a:off x="3962071" y="1837517"/>
            <a:ext cx="4296112" cy="4070695"/>
          </a:xfrm>
          <a:prstGeom prst="rect">
            <a:avLst/>
          </a:prstGeom>
          <a:noFill/>
        </p:spPr>
      </p:pic>
      <p:sp>
        <p:nvSpPr>
          <p:cNvPr id="5" name="Rectangle 4">
            <a:extLst>
              <a:ext uri="{FF2B5EF4-FFF2-40B4-BE49-F238E27FC236}">
                <a16:creationId xmlns:a16="http://schemas.microsoft.com/office/drawing/2014/main" id="{515B8FBC-3180-4416-9F44-2CEF5A18E9C3}"/>
              </a:ext>
            </a:extLst>
          </p:cNvPr>
          <p:cNvSpPr/>
          <p:nvPr/>
        </p:nvSpPr>
        <p:spPr>
          <a:xfrm>
            <a:off x="5169222" y="6123462"/>
            <a:ext cx="1881809"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3" action="ppaction://hlinksldjump"/>
              </a:rPr>
              <a:t>Back</a:t>
            </a:r>
            <a:endParaRPr lang="en-US" dirty="0"/>
          </a:p>
        </p:txBody>
      </p:sp>
    </p:spTree>
    <p:extLst>
      <p:ext uri="{BB962C8B-B14F-4D97-AF65-F5344CB8AC3E}">
        <p14:creationId xmlns:p14="http://schemas.microsoft.com/office/powerpoint/2010/main" val="3988601958"/>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BFF9AF-923F-4C66-B921-09B6BFAF6284}"/>
              </a:ext>
            </a:extLst>
          </p:cNvPr>
          <p:cNvSpPr>
            <a:spLocks noGrp="1"/>
          </p:cNvSpPr>
          <p:nvPr>
            <p:ph type="body" sz="quarter" idx="10"/>
          </p:nvPr>
        </p:nvSpPr>
        <p:spPr/>
        <p:txBody>
          <a:bodyPr/>
          <a:lstStyle/>
          <a:p>
            <a:r>
              <a:rPr lang="en-US" dirty="0"/>
              <a:t>FLOW CHART</a:t>
            </a:r>
          </a:p>
        </p:txBody>
      </p:sp>
      <p:pic>
        <p:nvPicPr>
          <p:cNvPr id="4" name="Picture 3">
            <a:extLst>
              <a:ext uri="{FF2B5EF4-FFF2-40B4-BE49-F238E27FC236}">
                <a16:creationId xmlns:a16="http://schemas.microsoft.com/office/drawing/2014/main" id="{5558ADD7-2909-483F-917B-6E930EB62690}"/>
              </a:ext>
            </a:extLst>
          </p:cNvPr>
          <p:cNvPicPr/>
          <p:nvPr/>
        </p:nvPicPr>
        <p:blipFill>
          <a:blip r:embed="rId2" cstate="print"/>
          <a:stretch>
            <a:fillRect/>
          </a:stretch>
        </p:blipFill>
        <p:spPr>
          <a:xfrm>
            <a:off x="2782956" y="1387751"/>
            <a:ext cx="6983895" cy="4082498"/>
          </a:xfrm>
          <a:prstGeom prst="rect">
            <a:avLst/>
          </a:prstGeom>
        </p:spPr>
      </p:pic>
      <p:sp>
        <p:nvSpPr>
          <p:cNvPr id="3" name="Rectangle 2">
            <a:extLst>
              <a:ext uri="{FF2B5EF4-FFF2-40B4-BE49-F238E27FC236}">
                <a16:creationId xmlns:a16="http://schemas.microsoft.com/office/drawing/2014/main" id="{D95625BD-FB87-4A44-B7BB-F77AA210A457}"/>
              </a:ext>
            </a:extLst>
          </p:cNvPr>
          <p:cNvSpPr/>
          <p:nvPr/>
        </p:nvSpPr>
        <p:spPr>
          <a:xfrm>
            <a:off x="5274365" y="5794244"/>
            <a:ext cx="2398643" cy="5152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3" action="ppaction://hlinksldjump"/>
              </a:rPr>
              <a:t>Back</a:t>
            </a:r>
            <a:endParaRPr lang="en-US" dirty="0"/>
          </a:p>
        </p:txBody>
      </p:sp>
    </p:spTree>
    <p:extLst>
      <p:ext uri="{BB962C8B-B14F-4D97-AF65-F5344CB8AC3E}">
        <p14:creationId xmlns:p14="http://schemas.microsoft.com/office/powerpoint/2010/main" val="501257222"/>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BFF9AF-923F-4C66-B921-09B6BFAF6284}"/>
              </a:ext>
            </a:extLst>
          </p:cNvPr>
          <p:cNvSpPr>
            <a:spLocks noGrp="1"/>
          </p:cNvSpPr>
          <p:nvPr>
            <p:ph type="body" sz="quarter" idx="10"/>
          </p:nvPr>
        </p:nvSpPr>
        <p:spPr/>
        <p:txBody>
          <a:bodyPr/>
          <a:lstStyle/>
          <a:p>
            <a:r>
              <a:rPr lang="en-US" dirty="0"/>
              <a:t>Results</a:t>
            </a:r>
          </a:p>
        </p:txBody>
      </p:sp>
      <p:pic>
        <p:nvPicPr>
          <p:cNvPr id="4" name="Picture 3">
            <a:extLst>
              <a:ext uri="{FF2B5EF4-FFF2-40B4-BE49-F238E27FC236}">
                <a16:creationId xmlns:a16="http://schemas.microsoft.com/office/drawing/2014/main" id="{7C0EAF9D-B42E-45AE-A81B-0416A310C0D0}"/>
              </a:ext>
            </a:extLst>
          </p:cNvPr>
          <p:cNvPicPr/>
          <p:nvPr/>
        </p:nvPicPr>
        <p:blipFill>
          <a:blip r:embed="rId2" cstate="print"/>
          <a:stretch>
            <a:fillRect/>
          </a:stretch>
        </p:blipFill>
        <p:spPr>
          <a:xfrm>
            <a:off x="7217428" y="1457739"/>
            <a:ext cx="3971925" cy="4161183"/>
          </a:xfrm>
          <a:prstGeom prst="rect">
            <a:avLst/>
          </a:prstGeom>
        </p:spPr>
      </p:pic>
      <p:graphicFrame>
        <p:nvGraphicFramePr>
          <p:cNvPr id="5" name="Table 4">
            <a:extLst>
              <a:ext uri="{FF2B5EF4-FFF2-40B4-BE49-F238E27FC236}">
                <a16:creationId xmlns:a16="http://schemas.microsoft.com/office/drawing/2014/main" id="{5A90FAC3-4911-4092-AAE3-44399FF84074}"/>
              </a:ext>
            </a:extLst>
          </p:cNvPr>
          <p:cNvGraphicFramePr>
            <a:graphicFrameLocks noGrp="1"/>
          </p:cNvGraphicFramePr>
          <p:nvPr>
            <p:extLst>
              <p:ext uri="{D42A27DB-BD31-4B8C-83A1-F6EECF244321}">
                <p14:modId xmlns:p14="http://schemas.microsoft.com/office/powerpoint/2010/main" val="2155040142"/>
              </p:ext>
            </p:extLst>
          </p:nvPr>
        </p:nvGraphicFramePr>
        <p:xfrm>
          <a:off x="980660" y="1499685"/>
          <a:ext cx="5115340" cy="4119237"/>
        </p:xfrm>
        <a:graphic>
          <a:graphicData uri="http://schemas.openxmlformats.org/drawingml/2006/table">
            <a:tbl>
              <a:tblPr firstRow="1" firstCol="1" bandRow="1">
                <a:tableStyleId>{912C8C85-51F0-491E-9774-3900AFEF0FD7}</a:tableStyleId>
              </a:tblPr>
              <a:tblGrid>
                <a:gridCol w="2557670">
                  <a:extLst>
                    <a:ext uri="{9D8B030D-6E8A-4147-A177-3AD203B41FA5}">
                      <a16:colId xmlns:a16="http://schemas.microsoft.com/office/drawing/2014/main" val="975036152"/>
                    </a:ext>
                  </a:extLst>
                </a:gridCol>
                <a:gridCol w="2557670">
                  <a:extLst>
                    <a:ext uri="{9D8B030D-6E8A-4147-A177-3AD203B41FA5}">
                      <a16:colId xmlns:a16="http://schemas.microsoft.com/office/drawing/2014/main" val="1008027995"/>
                    </a:ext>
                  </a:extLst>
                </a:gridCol>
              </a:tblGrid>
              <a:tr h="927563">
                <a:tc>
                  <a:txBody>
                    <a:bodyPr/>
                    <a:lstStyle/>
                    <a:p>
                      <a:pPr marL="0" marR="0" algn="ctr">
                        <a:lnSpc>
                          <a:spcPct val="107000"/>
                        </a:lnSpc>
                        <a:spcBef>
                          <a:spcPts val="0"/>
                        </a:spcBef>
                        <a:spcAft>
                          <a:spcPts val="0"/>
                        </a:spcAft>
                      </a:pPr>
                      <a:r>
                        <a:rPr lang="en-US" sz="2800" dirty="0">
                          <a:effectLst/>
                        </a:rPr>
                        <a:t>Model</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1200"/>
                        </a:spcAft>
                      </a:pPr>
                      <a:r>
                        <a:rPr lang="en-US" sz="2800" dirty="0">
                          <a:effectLst/>
                        </a:rPr>
                        <a:t>Accuracy(%)</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12045538"/>
                  </a:ext>
                </a:extLst>
              </a:tr>
              <a:tr h="927563">
                <a:tc>
                  <a:txBody>
                    <a:bodyPr/>
                    <a:lstStyle/>
                    <a:p>
                      <a:pPr marL="0" marR="0" algn="ctr">
                        <a:lnSpc>
                          <a:spcPct val="107000"/>
                        </a:lnSpc>
                        <a:spcBef>
                          <a:spcPts val="0"/>
                        </a:spcBef>
                        <a:spcAft>
                          <a:spcPts val="0"/>
                        </a:spcAft>
                      </a:pPr>
                      <a:r>
                        <a:rPr lang="en-US" sz="2800" b="1" dirty="0">
                          <a:effectLst/>
                        </a:rPr>
                        <a:t>VGG16</a:t>
                      </a:r>
                      <a:endParaRPr lang="en-US" sz="2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1200"/>
                        </a:spcAft>
                      </a:pPr>
                      <a:r>
                        <a:rPr lang="en-US" sz="2800" dirty="0">
                          <a:effectLst/>
                        </a:rPr>
                        <a:t>87.03</a:t>
                      </a:r>
                      <a:endParaRPr lang="en-US" sz="28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4961780"/>
                  </a:ext>
                </a:extLst>
              </a:tr>
              <a:tr h="927563">
                <a:tc>
                  <a:txBody>
                    <a:bodyPr/>
                    <a:lstStyle/>
                    <a:p>
                      <a:pPr marL="0" marR="0" algn="ctr">
                        <a:lnSpc>
                          <a:spcPct val="107000"/>
                        </a:lnSpc>
                        <a:spcBef>
                          <a:spcPts val="0"/>
                        </a:spcBef>
                        <a:spcAft>
                          <a:spcPts val="0"/>
                        </a:spcAft>
                      </a:pPr>
                      <a:r>
                        <a:rPr lang="en-US" sz="2800" b="1" dirty="0">
                          <a:effectLst/>
                        </a:rPr>
                        <a:t>VGG16 + </a:t>
                      </a:r>
                      <a:r>
                        <a:rPr lang="en-US" sz="2800" dirty="0">
                          <a:effectLst/>
                        </a:rPr>
                        <a:t>LSTM</a:t>
                      </a:r>
                      <a:endParaRPr lang="en-US" sz="2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1200"/>
                        </a:spcAft>
                      </a:pPr>
                      <a:r>
                        <a:rPr lang="en-US" sz="2800">
                          <a:effectLst/>
                        </a:rPr>
                        <a:t>66</a:t>
                      </a:r>
                      <a:endParaRPr lang="en-US" sz="28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13431814"/>
                  </a:ext>
                </a:extLst>
              </a:tr>
              <a:tr h="927563">
                <a:tc>
                  <a:txBody>
                    <a:bodyPr/>
                    <a:lstStyle/>
                    <a:p>
                      <a:pPr marL="0" marR="0" algn="ctr">
                        <a:lnSpc>
                          <a:spcPct val="107000"/>
                        </a:lnSpc>
                        <a:spcBef>
                          <a:spcPts val="0"/>
                        </a:spcBef>
                        <a:spcAft>
                          <a:spcPts val="0"/>
                        </a:spcAft>
                      </a:pPr>
                      <a:r>
                        <a:rPr lang="en-US" sz="2800" b="1" dirty="0">
                          <a:effectLst/>
                        </a:rPr>
                        <a:t>VGG16 +</a:t>
                      </a:r>
                    </a:p>
                    <a:p>
                      <a:pPr marL="0" marR="0" algn="ctr">
                        <a:lnSpc>
                          <a:spcPct val="107000"/>
                        </a:lnSpc>
                        <a:spcBef>
                          <a:spcPts val="0"/>
                        </a:spcBef>
                        <a:spcAft>
                          <a:spcPts val="0"/>
                        </a:spcAft>
                      </a:pPr>
                      <a:r>
                        <a:rPr lang="en-US" sz="2800" dirty="0">
                          <a:effectLst/>
                        </a:rPr>
                        <a:t>Random Forest</a:t>
                      </a:r>
                      <a:endParaRPr lang="en-US" sz="2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1200"/>
                        </a:spcAft>
                      </a:pPr>
                      <a:r>
                        <a:rPr lang="en-US" sz="2800" dirty="0">
                          <a:effectLst/>
                        </a:rPr>
                        <a:t>79</a:t>
                      </a:r>
                      <a:endParaRPr lang="en-US" sz="28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9374852"/>
                  </a:ext>
                </a:extLst>
              </a:tr>
            </a:tbl>
          </a:graphicData>
        </a:graphic>
      </p:graphicFrame>
      <p:sp>
        <p:nvSpPr>
          <p:cNvPr id="3" name="Rectangle 2">
            <a:extLst>
              <a:ext uri="{FF2B5EF4-FFF2-40B4-BE49-F238E27FC236}">
                <a16:creationId xmlns:a16="http://schemas.microsoft.com/office/drawing/2014/main" id="{064F9084-5B49-4234-9A1D-0DEABC570EBC}"/>
              </a:ext>
            </a:extLst>
          </p:cNvPr>
          <p:cNvSpPr/>
          <p:nvPr/>
        </p:nvSpPr>
        <p:spPr>
          <a:xfrm>
            <a:off x="5547654" y="6012905"/>
            <a:ext cx="1669774" cy="435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3" action="ppaction://hlinksldjump"/>
              </a:rPr>
              <a:t>Back</a:t>
            </a:r>
            <a:endParaRPr lang="en-US" dirty="0"/>
          </a:p>
        </p:txBody>
      </p:sp>
    </p:spTree>
    <p:extLst>
      <p:ext uri="{BB962C8B-B14F-4D97-AF65-F5344CB8AC3E}">
        <p14:creationId xmlns:p14="http://schemas.microsoft.com/office/powerpoint/2010/main" val="44801560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a:extLst>
              <a:ext uri="{FF2B5EF4-FFF2-40B4-BE49-F238E27FC236}">
                <a16:creationId xmlns:a16="http://schemas.microsoft.com/office/drawing/2014/main" id="{9C62C9D5-FC14-46EA-93D7-734CEF05B9A2}"/>
              </a:ext>
            </a:extLst>
          </p:cNvPr>
          <p:cNvSpPr/>
          <p:nvPr/>
        </p:nvSpPr>
        <p:spPr>
          <a:xfrm>
            <a:off x="0" y="2255375"/>
            <a:ext cx="12192000" cy="234725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5EF6F8E6-B242-40A6-A0E1-FBC8DC132188}"/>
              </a:ext>
            </a:extLst>
          </p:cNvPr>
          <p:cNvSpPr/>
          <p:nvPr/>
        </p:nvSpPr>
        <p:spPr>
          <a:xfrm>
            <a:off x="0" y="2339545"/>
            <a:ext cx="12192000" cy="21789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a:extLst>
              <a:ext uri="{FF2B5EF4-FFF2-40B4-BE49-F238E27FC236}">
                <a16:creationId xmlns:a16="http://schemas.microsoft.com/office/drawing/2014/main" id="{DF41D1EE-6DA2-4F8B-A3F7-DAD0166ACA82}"/>
              </a:ext>
            </a:extLst>
          </p:cNvPr>
          <p:cNvGrpSpPr/>
          <p:nvPr/>
        </p:nvGrpSpPr>
        <p:grpSpPr>
          <a:xfrm>
            <a:off x="6416470" y="2857630"/>
            <a:ext cx="5020949" cy="1142740"/>
            <a:chOff x="6416470" y="2857630"/>
            <a:chExt cx="5020949" cy="1142740"/>
          </a:xfrm>
        </p:grpSpPr>
        <p:sp>
          <p:nvSpPr>
            <p:cNvPr id="8" name="TextBox 7">
              <a:extLst>
                <a:ext uri="{FF2B5EF4-FFF2-40B4-BE49-F238E27FC236}">
                  <a16:creationId xmlns:a16="http://schemas.microsoft.com/office/drawing/2014/main" id="{5CF5BDA4-10C7-46A6-AC30-523A3FC438AC}"/>
                </a:ext>
              </a:extLst>
            </p:cNvPr>
            <p:cNvSpPr txBox="1"/>
            <p:nvPr/>
          </p:nvSpPr>
          <p:spPr>
            <a:xfrm>
              <a:off x="6416470" y="2857630"/>
              <a:ext cx="5020949" cy="830997"/>
            </a:xfrm>
            <a:prstGeom prst="rect">
              <a:avLst/>
            </a:prstGeom>
            <a:noFill/>
          </p:spPr>
          <p:txBody>
            <a:bodyPr wrap="square" rtlCol="0" anchor="ctr">
              <a:spAutoFit/>
            </a:bodyPr>
            <a:lstStyle/>
            <a:p>
              <a:r>
                <a:rPr lang="en-US" altLang="ko-KR" sz="4800" b="1" dirty="0">
                  <a:solidFill>
                    <a:schemeClr val="bg1"/>
                  </a:solidFill>
                  <a:latin typeface="+mj-lt"/>
                  <a:cs typeface="Arial" pitchFamily="34" charset="0"/>
                </a:rPr>
                <a:t>Introduction</a:t>
              </a:r>
              <a:endParaRPr lang="ko-KR" altLang="en-US" sz="4800" b="1"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416473" y="3620714"/>
              <a:ext cx="5020890" cy="379656"/>
            </a:xfrm>
            <a:prstGeom prst="rect">
              <a:avLst/>
            </a:prstGeom>
            <a:noFill/>
          </p:spPr>
          <p:txBody>
            <a:bodyPr wrap="square" rtlCol="0" anchor="ctr">
              <a:spAutoFit/>
            </a:bodyPr>
            <a:lstStyle/>
            <a:p>
              <a:r>
                <a:rPr lang="en-US" altLang="ko-KR" sz="1867" dirty="0">
                  <a:solidFill>
                    <a:schemeClr val="bg1"/>
                  </a:solidFill>
                  <a:cs typeface="Arial" pitchFamily="34" charset="0"/>
                </a:rPr>
                <a:t>An Intro to the Concept Of Our Project</a:t>
              </a:r>
              <a:endParaRPr lang="ko-KR" altLang="en-US" sz="1867" dirty="0">
                <a:solidFill>
                  <a:schemeClr val="bg1"/>
                </a:solidFill>
                <a:cs typeface="Arial" pitchFamily="34" charset="0"/>
              </a:endParaRPr>
            </a:p>
          </p:txBody>
        </p:sp>
      </p:grpSp>
      <p:grpSp>
        <p:nvGrpSpPr>
          <p:cNvPr id="161" name="Group 160">
            <a:extLst>
              <a:ext uri="{FF2B5EF4-FFF2-40B4-BE49-F238E27FC236}">
                <a16:creationId xmlns:a16="http://schemas.microsoft.com/office/drawing/2014/main" id="{700AE768-2703-47C8-8E9A-29FBB143D166}"/>
              </a:ext>
            </a:extLst>
          </p:cNvPr>
          <p:cNvGrpSpPr/>
          <p:nvPr/>
        </p:nvGrpSpPr>
        <p:grpSpPr>
          <a:xfrm>
            <a:off x="2597144" y="1956096"/>
            <a:ext cx="3178384" cy="2945808"/>
            <a:chOff x="1468153" y="656705"/>
            <a:chExt cx="4602491" cy="4265706"/>
          </a:xfrm>
        </p:grpSpPr>
        <p:cxnSp>
          <p:nvCxnSpPr>
            <p:cNvPr id="22" name="Straight Connector 21">
              <a:extLst>
                <a:ext uri="{FF2B5EF4-FFF2-40B4-BE49-F238E27FC236}">
                  <a16:creationId xmlns:a16="http://schemas.microsoft.com/office/drawing/2014/main" id="{A363B608-C937-4C98-8A73-015943967385}"/>
                </a:ext>
              </a:extLst>
            </p:cNvPr>
            <p:cNvCxnSpPr>
              <a:cxnSpLocks/>
              <a:stCxn id="84" idx="0"/>
              <a:endCxn id="83" idx="4"/>
            </p:cNvCxnSpPr>
            <p:nvPr/>
          </p:nvCxnSpPr>
          <p:spPr>
            <a:xfrm>
              <a:off x="5976805" y="2820923"/>
              <a:ext cx="9357" cy="76725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C2F334-BF8F-4815-830E-2BA6A569E9CD}"/>
                </a:ext>
              </a:extLst>
            </p:cNvPr>
            <p:cNvCxnSpPr>
              <a:cxnSpLocks/>
              <a:stCxn id="83" idx="7"/>
              <a:endCxn id="91" idx="2"/>
            </p:cNvCxnSpPr>
            <p:nvPr/>
          </p:nvCxnSpPr>
          <p:spPr>
            <a:xfrm flipH="1">
              <a:off x="4112243" y="3732395"/>
              <a:ext cx="1814181" cy="11336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71406F9-D44B-4702-A2E0-007F77DA2491}"/>
                </a:ext>
              </a:extLst>
            </p:cNvPr>
            <p:cNvCxnSpPr>
              <a:cxnSpLocks/>
              <a:stCxn id="83" idx="6"/>
              <a:endCxn id="90" idx="2"/>
            </p:cNvCxnSpPr>
            <p:nvPr/>
          </p:nvCxnSpPr>
          <p:spPr>
            <a:xfrm flipH="1" flipV="1">
              <a:off x="4887704" y="3601435"/>
              <a:ext cx="1013976" cy="712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F7C0751-B685-4C0D-B2CF-1CF8F0020EF4}"/>
                </a:ext>
              </a:extLst>
            </p:cNvPr>
            <p:cNvCxnSpPr>
              <a:cxnSpLocks/>
              <a:stCxn id="90" idx="7"/>
              <a:endCxn id="91" idx="3"/>
            </p:cNvCxnSpPr>
            <p:nvPr/>
          </p:nvCxnSpPr>
          <p:spPr>
            <a:xfrm flipH="1">
              <a:off x="4095747" y="3661173"/>
              <a:ext cx="647737" cy="11650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F94E7E8-364D-4047-B8B1-32FF37099734}"/>
                </a:ext>
              </a:extLst>
            </p:cNvPr>
            <p:cNvCxnSpPr>
              <a:cxnSpLocks/>
              <a:stCxn id="84" idx="4"/>
              <a:endCxn id="108" idx="1"/>
            </p:cNvCxnSpPr>
            <p:nvPr/>
          </p:nvCxnSpPr>
          <p:spPr>
            <a:xfrm flipH="1" flipV="1">
              <a:off x="5728406" y="1933680"/>
              <a:ext cx="248399" cy="774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C30CCF6-D021-40DA-BA90-E47B697AC0DD}"/>
                </a:ext>
              </a:extLst>
            </p:cNvPr>
            <p:cNvCxnSpPr>
              <a:cxnSpLocks/>
              <a:stCxn id="85" idx="3"/>
              <a:endCxn id="108" idx="7"/>
            </p:cNvCxnSpPr>
            <p:nvPr/>
          </p:nvCxnSpPr>
          <p:spPr>
            <a:xfrm flipV="1">
              <a:off x="4911099" y="1933681"/>
              <a:ext cx="737657" cy="7009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64ABBC7-A814-4356-8341-E7328A329531}"/>
                </a:ext>
              </a:extLst>
            </p:cNvPr>
            <p:cNvCxnSpPr>
              <a:cxnSpLocks/>
              <a:stCxn id="85" idx="2"/>
              <a:endCxn id="84" idx="6"/>
            </p:cNvCxnSpPr>
            <p:nvPr/>
          </p:nvCxnSpPr>
          <p:spPr>
            <a:xfrm>
              <a:off x="4935842" y="2694395"/>
              <a:ext cx="984641" cy="702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B42B2F2-98A1-4E93-B3B7-97AFA43D7072}"/>
                </a:ext>
              </a:extLst>
            </p:cNvPr>
            <p:cNvCxnSpPr>
              <a:cxnSpLocks/>
              <a:stCxn id="90" idx="4"/>
              <a:endCxn id="85" idx="0"/>
            </p:cNvCxnSpPr>
            <p:nvPr/>
          </p:nvCxnSpPr>
          <p:spPr>
            <a:xfrm flipV="1">
              <a:off x="4803222" y="2778877"/>
              <a:ext cx="48139" cy="7380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5B23A78-75E5-4B93-BDAA-373011F35895}"/>
                </a:ext>
              </a:extLst>
            </p:cNvPr>
            <p:cNvCxnSpPr>
              <a:cxnSpLocks/>
              <a:stCxn id="89" idx="3"/>
              <a:endCxn id="85" idx="7"/>
            </p:cNvCxnSpPr>
            <p:nvPr/>
          </p:nvCxnSpPr>
          <p:spPr>
            <a:xfrm flipV="1">
              <a:off x="3547371" y="2754134"/>
              <a:ext cx="1244252" cy="7822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DB50CB0-A1AB-4C7D-9C21-D7FB96E008D0}"/>
                </a:ext>
              </a:extLst>
            </p:cNvPr>
            <p:cNvCxnSpPr>
              <a:cxnSpLocks/>
              <a:stCxn id="89" idx="2"/>
              <a:endCxn id="90" idx="6"/>
            </p:cNvCxnSpPr>
            <p:nvPr/>
          </p:nvCxnSpPr>
          <p:spPr>
            <a:xfrm>
              <a:off x="3560180" y="3599733"/>
              <a:ext cx="1158560" cy="17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97924D-D14C-42CF-8AA9-DF5F789ACB4F}"/>
                </a:ext>
              </a:extLst>
            </p:cNvPr>
            <p:cNvCxnSpPr>
              <a:cxnSpLocks/>
              <a:stCxn id="89" idx="1"/>
              <a:endCxn id="91" idx="4"/>
            </p:cNvCxnSpPr>
            <p:nvPr/>
          </p:nvCxnSpPr>
          <p:spPr>
            <a:xfrm>
              <a:off x="3524423" y="3653607"/>
              <a:ext cx="531499" cy="11561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F2AD3EA-A4F6-4C2C-8B0B-9E9AF4480CAB}"/>
                </a:ext>
              </a:extLst>
            </p:cNvPr>
            <p:cNvCxnSpPr>
              <a:cxnSpLocks/>
              <a:stCxn id="87" idx="1"/>
              <a:endCxn id="177" idx="6"/>
            </p:cNvCxnSpPr>
            <p:nvPr/>
          </p:nvCxnSpPr>
          <p:spPr>
            <a:xfrm>
              <a:off x="2243143" y="3265775"/>
              <a:ext cx="567119" cy="813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AC90EBB-6767-4DE4-903D-3B038DB6D6A8}"/>
                </a:ext>
              </a:extLst>
            </p:cNvPr>
            <p:cNvCxnSpPr>
              <a:cxnSpLocks/>
              <a:stCxn id="87" idx="0"/>
              <a:endCxn id="88" idx="4"/>
            </p:cNvCxnSpPr>
            <p:nvPr/>
          </p:nvCxnSpPr>
          <p:spPr>
            <a:xfrm flipH="1">
              <a:off x="2131344" y="3289798"/>
              <a:ext cx="76007" cy="12509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F7664E6-E8F3-4F19-B4DA-A498A7A87D7F}"/>
                </a:ext>
              </a:extLst>
            </p:cNvPr>
            <p:cNvCxnSpPr>
              <a:cxnSpLocks/>
              <a:stCxn id="93" idx="1"/>
              <a:endCxn id="86" idx="5"/>
            </p:cNvCxnSpPr>
            <p:nvPr/>
          </p:nvCxnSpPr>
          <p:spPr>
            <a:xfrm>
              <a:off x="1892362" y="1623240"/>
              <a:ext cx="839261" cy="7225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3448DAA-FEA0-449D-9A53-6ECD30864FA9}"/>
                </a:ext>
              </a:extLst>
            </p:cNvPr>
            <p:cNvCxnSpPr>
              <a:cxnSpLocks/>
              <a:stCxn id="93" idx="7"/>
              <a:endCxn id="92" idx="4"/>
            </p:cNvCxnSpPr>
            <p:nvPr/>
          </p:nvCxnSpPr>
          <p:spPr>
            <a:xfrm flipH="1">
              <a:off x="1552636" y="1623239"/>
              <a:ext cx="220250" cy="13095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48604B5-6F25-4183-A738-26D7C410619C}"/>
                </a:ext>
              </a:extLst>
            </p:cNvPr>
            <p:cNvCxnSpPr>
              <a:cxnSpLocks/>
              <a:stCxn id="93" idx="3"/>
              <a:endCxn id="94" idx="6"/>
            </p:cNvCxnSpPr>
            <p:nvPr/>
          </p:nvCxnSpPr>
          <p:spPr>
            <a:xfrm flipV="1">
              <a:off x="1892361" y="727452"/>
              <a:ext cx="1166684" cy="7763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5C78D91-D136-4DB4-8633-BA961C973057}"/>
                </a:ext>
              </a:extLst>
            </p:cNvPr>
            <p:cNvCxnSpPr>
              <a:cxnSpLocks/>
              <a:stCxn id="129" idx="7"/>
              <a:endCxn id="94" idx="1"/>
            </p:cNvCxnSpPr>
            <p:nvPr/>
          </p:nvCxnSpPr>
          <p:spPr>
            <a:xfrm flipH="1" flipV="1">
              <a:off x="3162186" y="741322"/>
              <a:ext cx="918478" cy="1957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DEDB3F6-E7D9-42E5-9BF9-F4203B7DF7E4}"/>
                </a:ext>
              </a:extLst>
            </p:cNvPr>
            <p:cNvCxnSpPr>
              <a:cxnSpLocks/>
              <a:stCxn id="108" idx="4"/>
              <a:endCxn id="113" idx="1"/>
            </p:cNvCxnSpPr>
            <p:nvPr/>
          </p:nvCxnSpPr>
          <p:spPr>
            <a:xfrm flipH="1" flipV="1">
              <a:off x="5059157" y="1301491"/>
              <a:ext cx="629423" cy="5360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C68B906-EE8B-4980-8F47-41E427C812D9}"/>
                </a:ext>
              </a:extLst>
            </p:cNvPr>
            <p:cNvCxnSpPr>
              <a:cxnSpLocks/>
              <a:stCxn id="94" idx="0"/>
              <a:endCxn id="106" idx="5"/>
            </p:cNvCxnSpPr>
            <p:nvPr/>
          </p:nvCxnSpPr>
          <p:spPr>
            <a:xfrm>
              <a:off x="3127914" y="767468"/>
              <a:ext cx="856384" cy="10948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FA2E3F2-796D-4BF6-8919-76CE510CE30F}"/>
                </a:ext>
              </a:extLst>
            </p:cNvPr>
            <p:cNvCxnSpPr>
              <a:cxnSpLocks/>
              <a:stCxn id="129" idx="1"/>
              <a:endCxn id="113" idx="5"/>
            </p:cNvCxnSpPr>
            <p:nvPr/>
          </p:nvCxnSpPr>
          <p:spPr>
            <a:xfrm>
              <a:off x="4200142" y="937069"/>
              <a:ext cx="779366" cy="2847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73C557F-F369-4A88-B3FB-499688FCBEC1}"/>
                </a:ext>
              </a:extLst>
            </p:cNvPr>
            <p:cNvCxnSpPr>
              <a:cxnSpLocks/>
              <a:stCxn id="93" idx="0"/>
              <a:endCxn id="87" idx="5"/>
            </p:cNvCxnSpPr>
            <p:nvPr/>
          </p:nvCxnSpPr>
          <p:spPr>
            <a:xfrm>
              <a:off x="1832623" y="1647983"/>
              <a:ext cx="316732" cy="15554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D048DB5-77CB-4AFE-8051-4393CD72D196}"/>
                </a:ext>
              </a:extLst>
            </p:cNvPr>
            <p:cNvCxnSpPr>
              <a:cxnSpLocks/>
              <a:stCxn id="88" idx="4"/>
              <a:endCxn id="92" idx="0"/>
            </p:cNvCxnSpPr>
            <p:nvPr/>
          </p:nvCxnSpPr>
          <p:spPr>
            <a:xfrm flipH="1" flipV="1">
              <a:off x="1552634" y="3101752"/>
              <a:ext cx="578710" cy="14390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6334CDC-ADA4-46E5-A80B-84AB6A9BB253}"/>
                </a:ext>
              </a:extLst>
            </p:cNvPr>
            <p:cNvCxnSpPr>
              <a:cxnSpLocks/>
              <a:stCxn id="92" idx="1"/>
              <a:endCxn id="87" idx="0"/>
            </p:cNvCxnSpPr>
            <p:nvPr/>
          </p:nvCxnSpPr>
          <p:spPr>
            <a:xfrm>
              <a:off x="1612373" y="3077010"/>
              <a:ext cx="594979" cy="2127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0784CFE-A6C1-427B-869D-295B0F11687A}"/>
                </a:ext>
              </a:extLst>
            </p:cNvPr>
            <p:cNvCxnSpPr>
              <a:cxnSpLocks/>
              <a:stCxn id="88" idx="1"/>
              <a:endCxn id="91" idx="6"/>
            </p:cNvCxnSpPr>
            <p:nvPr/>
          </p:nvCxnSpPr>
          <p:spPr>
            <a:xfrm>
              <a:off x="2220453" y="4668930"/>
              <a:ext cx="1779147" cy="1971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4E33A67-1760-40BA-A4C9-33669E828991}"/>
                </a:ext>
              </a:extLst>
            </p:cNvPr>
            <p:cNvCxnSpPr>
              <a:cxnSpLocks/>
              <a:stCxn id="87" idx="2"/>
              <a:endCxn id="89" idx="6"/>
            </p:cNvCxnSpPr>
            <p:nvPr/>
          </p:nvCxnSpPr>
          <p:spPr>
            <a:xfrm>
              <a:off x="2251466" y="3223481"/>
              <a:ext cx="1142896" cy="343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8412725-6576-4A0A-8AA4-2F99BDB6BBEF}"/>
                </a:ext>
              </a:extLst>
            </p:cNvPr>
            <p:cNvCxnSpPr>
              <a:cxnSpLocks/>
              <a:stCxn id="86" idx="1"/>
              <a:endCxn id="89" idx="5"/>
            </p:cNvCxnSpPr>
            <p:nvPr/>
          </p:nvCxnSpPr>
          <p:spPr>
            <a:xfrm>
              <a:off x="2851099" y="2465259"/>
              <a:ext cx="579020" cy="1048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BEDE75B-9A86-4A52-B713-33D59B1A583F}"/>
                </a:ext>
              </a:extLst>
            </p:cNvPr>
            <p:cNvCxnSpPr>
              <a:cxnSpLocks/>
              <a:stCxn id="86" idx="3"/>
            </p:cNvCxnSpPr>
            <p:nvPr/>
          </p:nvCxnSpPr>
          <p:spPr>
            <a:xfrm flipV="1">
              <a:off x="2851098" y="1917464"/>
              <a:ext cx="1108580" cy="4283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704382B-C3FA-4704-9677-E33C53E85C87}"/>
                </a:ext>
              </a:extLst>
            </p:cNvPr>
            <p:cNvCxnSpPr>
              <a:cxnSpLocks/>
              <a:stCxn id="89" idx="4"/>
              <a:endCxn id="106" idx="7"/>
            </p:cNvCxnSpPr>
            <p:nvPr/>
          </p:nvCxnSpPr>
          <p:spPr>
            <a:xfrm flipV="1">
              <a:off x="3493497" y="1981754"/>
              <a:ext cx="490801" cy="15188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67EC7C0-3AD0-4B82-84F9-C7DE0ABA2FEE}"/>
                </a:ext>
              </a:extLst>
            </p:cNvPr>
            <p:cNvCxnSpPr>
              <a:cxnSpLocks/>
              <a:stCxn id="85" idx="5"/>
            </p:cNvCxnSpPr>
            <p:nvPr/>
          </p:nvCxnSpPr>
          <p:spPr>
            <a:xfrm flipH="1" flipV="1">
              <a:off x="4128296" y="1915898"/>
              <a:ext cx="663327" cy="7187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BBD6031-B502-47ED-AE44-A025F9F7C4B4}"/>
                </a:ext>
              </a:extLst>
            </p:cNvPr>
            <p:cNvCxnSpPr>
              <a:cxnSpLocks/>
              <a:stCxn id="86" idx="7"/>
              <a:endCxn id="87" idx="3"/>
            </p:cNvCxnSpPr>
            <p:nvPr/>
          </p:nvCxnSpPr>
          <p:spPr>
            <a:xfrm flipH="1">
              <a:off x="2227442" y="2465259"/>
              <a:ext cx="504180" cy="7224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9180BF1-EB20-41D9-9777-8F19648102F0}"/>
                </a:ext>
              </a:extLst>
            </p:cNvPr>
            <p:cNvCxnSpPr>
              <a:cxnSpLocks/>
              <a:stCxn id="84" idx="7"/>
              <a:endCxn id="90" idx="3"/>
            </p:cNvCxnSpPr>
            <p:nvPr/>
          </p:nvCxnSpPr>
          <p:spPr>
            <a:xfrm flipH="1">
              <a:off x="4862960" y="2804427"/>
              <a:ext cx="1074020" cy="7372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C132952-AEBB-43E6-876B-D7278FF04C35}"/>
                </a:ext>
              </a:extLst>
            </p:cNvPr>
            <p:cNvCxnSpPr>
              <a:cxnSpLocks/>
              <a:stCxn id="113" idx="7"/>
              <a:endCxn id="106" idx="3"/>
            </p:cNvCxnSpPr>
            <p:nvPr/>
          </p:nvCxnSpPr>
          <p:spPr>
            <a:xfrm flipH="1">
              <a:off x="4103775" y="1301491"/>
              <a:ext cx="875733" cy="5607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003A7A4-B247-4B97-91D1-193EBD78940F}"/>
                </a:ext>
              </a:extLst>
            </p:cNvPr>
            <p:cNvCxnSpPr>
              <a:cxnSpLocks/>
              <a:stCxn id="94" idx="7"/>
              <a:endCxn id="86" idx="4"/>
            </p:cNvCxnSpPr>
            <p:nvPr/>
          </p:nvCxnSpPr>
          <p:spPr>
            <a:xfrm flipH="1">
              <a:off x="2791359" y="761725"/>
              <a:ext cx="293833" cy="15593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CF358E78-C835-46A6-AA4C-4C7F41EF6A27}"/>
                </a:ext>
              </a:extLst>
            </p:cNvPr>
            <p:cNvSpPr/>
            <p:nvPr/>
          </p:nvSpPr>
          <p:spPr>
            <a:xfrm flipH="1" flipV="1">
              <a:off x="5901680" y="3588176"/>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2952A72-5248-4D49-A6E7-41DBCBBF869C}"/>
                </a:ext>
              </a:extLst>
            </p:cNvPr>
            <p:cNvSpPr>
              <a:spLocks noChangeAspect="1"/>
            </p:cNvSpPr>
            <p:nvPr/>
          </p:nvSpPr>
          <p:spPr>
            <a:xfrm flipH="1" flipV="1">
              <a:off x="5920483" y="2708280"/>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0B9D25F-A772-4E9D-8E4B-3B2AF3A2D926}"/>
                </a:ext>
              </a:extLst>
            </p:cNvPr>
            <p:cNvSpPr/>
            <p:nvPr/>
          </p:nvSpPr>
          <p:spPr>
            <a:xfrm flipH="1" flipV="1">
              <a:off x="4766879" y="2609913"/>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748CF257-4FBF-4D8F-AD85-92998D783662}"/>
                </a:ext>
              </a:extLst>
            </p:cNvPr>
            <p:cNvSpPr/>
            <p:nvPr/>
          </p:nvSpPr>
          <p:spPr>
            <a:xfrm flipH="1" flipV="1">
              <a:off x="2706878" y="2321039"/>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8EF356F-B99B-4F6F-9DF2-69FE49D6EAB0}"/>
                </a:ext>
              </a:extLst>
            </p:cNvPr>
            <p:cNvSpPr>
              <a:spLocks noChangeAspect="1"/>
            </p:cNvSpPr>
            <p:nvPr/>
          </p:nvSpPr>
          <p:spPr>
            <a:xfrm rot="20917832" flipH="1" flipV="1">
              <a:off x="2139928" y="3178263"/>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0C12ED03-5523-4DBC-B3B5-2C87DA4C61AE}"/>
                </a:ext>
              </a:extLst>
            </p:cNvPr>
            <p:cNvSpPr/>
            <p:nvPr/>
          </p:nvSpPr>
          <p:spPr>
            <a:xfrm rot="20861494" flipH="1" flipV="1">
              <a:off x="2064872" y="4538818"/>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6FEE52F1-9398-47D1-827B-89F6F451058A}"/>
                </a:ext>
              </a:extLst>
            </p:cNvPr>
            <p:cNvSpPr/>
            <p:nvPr/>
          </p:nvSpPr>
          <p:spPr>
            <a:xfrm rot="664413" flipH="1" flipV="1">
              <a:off x="3392789" y="3499025"/>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6D050C42-07E8-4462-8D22-4066A91CC1CB}"/>
                </a:ext>
              </a:extLst>
            </p:cNvPr>
            <p:cNvSpPr/>
            <p:nvPr/>
          </p:nvSpPr>
          <p:spPr>
            <a:xfrm flipH="1" flipV="1">
              <a:off x="4718740" y="3516953"/>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E5EC65DC-AD86-44D6-916D-66CAC67E7FFC}"/>
                </a:ext>
              </a:extLst>
            </p:cNvPr>
            <p:cNvSpPr>
              <a:spLocks noChangeAspect="1"/>
            </p:cNvSpPr>
            <p:nvPr/>
          </p:nvSpPr>
          <p:spPr>
            <a:xfrm flipH="1" flipV="1">
              <a:off x="3999600" y="4809769"/>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CC0ACBA-C62D-4A4D-929E-F5B7FCD332A1}"/>
                </a:ext>
              </a:extLst>
            </p:cNvPr>
            <p:cNvSpPr/>
            <p:nvPr/>
          </p:nvSpPr>
          <p:spPr>
            <a:xfrm flipH="1" flipV="1">
              <a:off x="1468153" y="2932789"/>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9F24D40C-FB12-4DAF-B229-596633256B65}"/>
                </a:ext>
              </a:extLst>
            </p:cNvPr>
            <p:cNvSpPr/>
            <p:nvPr/>
          </p:nvSpPr>
          <p:spPr>
            <a:xfrm flipH="1" flipV="1">
              <a:off x="1748141" y="1479019"/>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A9C6658B-C9F1-4A5E-965C-411335BB44BC}"/>
                </a:ext>
              </a:extLst>
            </p:cNvPr>
            <p:cNvSpPr>
              <a:spLocks noChangeAspect="1"/>
            </p:cNvSpPr>
            <p:nvPr/>
          </p:nvSpPr>
          <p:spPr>
            <a:xfrm rot="20709530" flipH="1" flipV="1">
              <a:off x="3057167" y="656705"/>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232E6A79-7DD3-4E35-BB44-64BF67147A72}"/>
                </a:ext>
              </a:extLst>
            </p:cNvPr>
            <p:cNvSpPr>
              <a:spLocks noChangeAspect="1"/>
            </p:cNvSpPr>
            <p:nvPr/>
          </p:nvSpPr>
          <p:spPr>
            <a:xfrm flipH="1" flipV="1">
              <a:off x="3959554" y="1837534"/>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DB96A43-1B7D-4110-AAEB-D8A0C174570F}"/>
                </a:ext>
              </a:extLst>
            </p:cNvPr>
            <p:cNvSpPr>
              <a:spLocks noChangeAspect="1"/>
            </p:cNvSpPr>
            <p:nvPr/>
          </p:nvSpPr>
          <p:spPr>
            <a:xfrm flipH="1" flipV="1">
              <a:off x="5632260" y="1837534"/>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6C7DF68D-1E96-4480-A7BE-52A6F1EBFEB0}"/>
                </a:ext>
              </a:extLst>
            </p:cNvPr>
            <p:cNvSpPr>
              <a:spLocks noChangeAspect="1"/>
            </p:cNvSpPr>
            <p:nvPr/>
          </p:nvSpPr>
          <p:spPr>
            <a:xfrm flipH="1" flipV="1">
              <a:off x="4963011" y="1205346"/>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DE248CBD-F7A3-49D6-8F41-49FFC0FFBA6D}"/>
                </a:ext>
              </a:extLst>
            </p:cNvPr>
            <p:cNvSpPr/>
            <p:nvPr/>
          </p:nvSpPr>
          <p:spPr>
            <a:xfrm flipH="1" flipV="1">
              <a:off x="4055922" y="792849"/>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2" name="Straight Connector 131">
              <a:extLst>
                <a:ext uri="{FF2B5EF4-FFF2-40B4-BE49-F238E27FC236}">
                  <a16:creationId xmlns:a16="http://schemas.microsoft.com/office/drawing/2014/main" id="{A746C066-33FD-4208-80F0-BB80D8876D1B}"/>
                </a:ext>
              </a:extLst>
            </p:cNvPr>
            <p:cNvCxnSpPr>
              <a:cxnSpLocks/>
              <a:stCxn id="129" idx="0"/>
              <a:endCxn id="106" idx="0"/>
            </p:cNvCxnSpPr>
            <p:nvPr/>
          </p:nvCxnSpPr>
          <p:spPr>
            <a:xfrm flipH="1">
              <a:off x="4044036" y="961813"/>
              <a:ext cx="96367" cy="10446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7" name="Oval 176">
              <a:extLst>
                <a:ext uri="{FF2B5EF4-FFF2-40B4-BE49-F238E27FC236}">
                  <a16:creationId xmlns:a16="http://schemas.microsoft.com/office/drawing/2014/main" id="{91A6BD08-E42C-40BE-89E3-16A0F4ABA24C}"/>
                </a:ext>
              </a:extLst>
            </p:cNvPr>
            <p:cNvSpPr/>
            <p:nvPr/>
          </p:nvSpPr>
          <p:spPr>
            <a:xfrm flipH="1" flipV="1">
              <a:off x="2810261" y="3994688"/>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9" name="Straight Connector 178">
              <a:extLst>
                <a:ext uri="{FF2B5EF4-FFF2-40B4-BE49-F238E27FC236}">
                  <a16:creationId xmlns:a16="http://schemas.microsoft.com/office/drawing/2014/main" id="{533C43FF-C727-4028-96B0-8C6BA3B2A1C1}"/>
                </a:ext>
              </a:extLst>
            </p:cNvPr>
            <p:cNvCxnSpPr>
              <a:cxnSpLocks/>
              <a:stCxn id="177" idx="1"/>
              <a:endCxn id="91" idx="6"/>
            </p:cNvCxnSpPr>
            <p:nvPr/>
          </p:nvCxnSpPr>
          <p:spPr>
            <a:xfrm>
              <a:off x="2954481" y="4138908"/>
              <a:ext cx="1045119" cy="7271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C1D0214-8687-419C-905E-858F8563FAD8}"/>
                </a:ext>
              </a:extLst>
            </p:cNvPr>
            <p:cNvCxnSpPr>
              <a:cxnSpLocks/>
              <a:stCxn id="88" idx="3"/>
              <a:endCxn id="177" idx="7"/>
            </p:cNvCxnSpPr>
            <p:nvPr/>
          </p:nvCxnSpPr>
          <p:spPr>
            <a:xfrm flipV="1">
              <a:off x="2194984" y="4138908"/>
              <a:ext cx="640021" cy="413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2688BCEE-2092-481F-B8B6-C37A3044F454}"/>
                </a:ext>
              </a:extLst>
            </p:cNvPr>
            <p:cNvCxnSpPr>
              <a:cxnSpLocks/>
              <a:stCxn id="177" idx="3"/>
              <a:endCxn id="89" idx="0"/>
            </p:cNvCxnSpPr>
            <p:nvPr/>
          </p:nvCxnSpPr>
          <p:spPr>
            <a:xfrm flipV="1">
              <a:off x="2954481" y="3666415"/>
              <a:ext cx="506562" cy="3530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111860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1A1F80-C992-4ACA-B211-8E26298AA42E}"/>
              </a:ext>
            </a:extLst>
          </p:cNvPr>
          <p:cNvSpPr/>
          <p:nvPr/>
        </p:nvSpPr>
        <p:spPr>
          <a:xfrm>
            <a:off x="768626" y="376721"/>
            <a:ext cx="10654748" cy="861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Things to know before start</a:t>
            </a:r>
          </a:p>
        </p:txBody>
      </p:sp>
      <p:sp>
        <p:nvSpPr>
          <p:cNvPr id="5" name="Rectangle 4"/>
          <p:cNvSpPr/>
          <p:nvPr/>
        </p:nvSpPr>
        <p:spPr>
          <a:xfrm>
            <a:off x="640889" y="2199305"/>
            <a:ext cx="5812162" cy="3046988"/>
          </a:xfrm>
          <a:prstGeom prst="rect">
            <a:avLst/>
          </a:prstGeom>
        </p:spPr>
        <p:txBody>
          <a:bodyPr wrap="square">
            <a:spAutoFit/>
          </a:bodyPr>
          <a:lstStyle/>
          <a:p>
            <a:pPr>
              <a:buFont typeface="Arial" pitchFamily="34" charset="0"/>
              <a:buChar char="•"/>
            </a:pPr>
            <a:r>
              <a:rPr lang="en-US" sz="3200" dirty="0">
                <a:solidFill>
                  <a:schemeClr val="bg1"/>
                </a:solidFill>
              </a:rPr>
              <a:t>AQI brief introduction</a:t>
            </a:r>
          </a:p>
          <a:p>
            <a:endParaRPr lang="en-US" sz="3200" dirty="0">
              <a:solidFill>
                <a:schemeClr val="bg1"/>
              </a:solidFill>
            </a:endParaRPr>
          </a:p>
          <a:p>
            <a:pPr>
              <a:buFont typeface="Arial" pitchFamily="34" charset="0"/>
              <a:buChar char="•"/>
            </a:pPr>
            <a:r>
              <a:rPr lang="en-US" sz="3200" dirty="0">
                <a:solidFill>
                  <a:schemeClr val="bg1"/>
                </a:solidFill>
              </a:rPr>
              <a:t>PM2.5 vitality in perspective of AQI</a:t>
            </a:r>
          </a:p>
          <a:p>
            <a:endParaRPr lang="en-US" sz="3200" dirty="0">
              <a:solidFill>
                <a:schemeClr val="bg1"/>
              </a:solidFill>
            </a:endParaRPr>
          </a:p>
          <a:p>
            <a:pPr>
              <a:buFont typeface="Arial" pitchFamily="34" charset="0"/>
              <a:buChar char="•"/>
            </a:pPr>
            <a:r>
              <a:rPr lang="en-US" sz="3200" dirty="0">
                <a:solidFill>
                  <a:schemeClr val="bg1"/>
                </a:solidFill>
              </a:rPr>
              <a:t>Categorization of PM2.5</a:t>
            </a:r>
          </a:p>
        </p:txBody>
      </p:sp>
      <p:pic>
        <p:nvPicPr>
          <p:cNvPr id="4" name="Picture 3">
            <a:extLst>
              <a:ext uri="{FF2B5EF4-FFF2-40B4-BE49-F238E27FC236}">
                <a16:creationId xmlns:a16="http://schemas.microsoft.com/office/drawing/2014/main" id="{53F43C07-EBD4-421B-A0C9-49AC82C1B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11707"/>
            <a:ext cx="5832898" cy="3890479"/>
          </a:xfrm>
          <a:prstGeom prst="rect">
            <a:avLst/>
          </a:prstGeom>
        </p:spPr>
      </p:pic>
    </p:spTree>
    <p:extLst>
      <p:ext uri="{BB962C8B-B14F-4D97-AF65-F5344CB8AC3E}">
        <p14:creationId xmlns:p14="http://schemas.microsoft.com/office/powerpoint/2010/main" val="249816107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PM2.5 Categorization</a:t>
            </a:r>
          </a:p>
        </p:txBody>
      </p:sp>
      <p:sp>
        <p:nvSpPr>
          <p:cNvPr id="3" name="Rectangle 2">
            <a:extLst>
              <a:ext uri="{FF2B5EF4-FFF2-40B4-BE49-F238E27FC236}">
                <a16:creationId xmlns:a16="http://schemas.microsoft.com/office/drawing/2014/main" id="{41F81C64-7D6F-4F3F-860E-7D1EC1C04D28}"/>
              </a:ext>
            </a:extLst>
          </p:cNvPr>
          <p:cNvSpPr/>
          <p:nvPr/>
        </p:nvSpPr>
        <p:spPr>
          <a:xfrm>
            <a:off x="982743" y="1272762"/>
            <a:ext cx="10482469" cy="525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200" dirty="0"/>
              <a:t>PM 2.5 is the particle that have diameter less than 2.5 and possess some value</a:t>
            </a:r>
          </a:p>
          <a:p>
            <a:endParaRPr lang="en-US" sz="3200" dirty="0"/>
          </a:p>
          <a:p>
            <a:pPr marL="457200" indent="-457200">
              <a:buFont typeface="Arial" panose="020B0604020202020204" pitchFamily="34" charset="0"/>
              <a:buChar char="•"/>
            </a:pPr>
            <a:r>
              <a:rPr lang="en-US" sz="3200" dirty="0"/>
              <a:t>Particulate matter is the sum of all solid and liquid particles suspended in air many of which are hazardous.</a:t>
            </a:r>
          </a:p>
          <a:p>
            <a:endParaRPr lang="en-US" sz="3200" dirty="0"/>
          </a:p>
          <a:p>
            <a:pPr marL="457200" indent="-457200">
              <a:buFont typeface="Arial" panose="020B0604020202020204" pitchFamily="34" charset="0"/>
              <a:buChar char="•"/>
            </a:pPr>
            <a:r>
              <a:rPr lang="en-US" sz="3200" dirty="0"/>
              <a:t>Major cause of Air pollution and causes respiratory problems</a:t>
            </a: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Advanced Approaches</a:t>
            </a:r>
          </a:p>
        </p:txBody>
      </p:sp>
      <p:sp>
        <p:nvSpPr>
          <p:cNvPr id="5" name="Rectangle 4"/>
          <p:cNvSpPr/>
          <p:nvPr/>
        </p:nvSpPr>
        <p:spPr>
          <a:xfrm>
            <a:off x="675861" y="1660884"/>
            <a:ext cx="10349948" cy="5016758"/>
          </a:xfrm>
          <a:prstGeom prst="rect">
            <a:avLst/>
          </a:prstGeom>
        </p:spPr>
        <p:txBody>
          <a:bodyPr wrap="square">
            <a:spAutoFit/>
          </a:bodyPr>
          <a:lstStyle/>
          <a:p>
            <a:pPr marL="457200" indent="-457200">
              <a:lnSpc>
                <a:spcPct val="150000"/>
              </a:lnSpc>
              <a:buClr>
                <a:schemeClr val="accent5">
                  <a:lumMod val="75000"/>
                </a:schemeClr>
              </a:buClr>
              <a:buFont typeface="Arial" panose="020B0604020202020204" pitchFamily="34" charset="0"/>
              <a:buChar char="•"/>
            </a:pPr>
            <a:r>
              <a:rPr lang="en-US" sz="3200" dirty="0">
                <a:solidFill>
                  <a:schemeClr val="bg1"/>
                </a:solidFill>
              </a:rPr>
              <a:t>Concept to build a system that predict AQL </a:t>
            </a:r>
          </a:p>
          <a:p>
            <a:pPr marL="457200" indent="-457200">
              <a:lnSpc>
                <a:spcPct val="150000"/>
              </a:lnSpc>
              <a:buClr>
                <a:schemeClr val="accent5">
                  <a:lumMod val="75000"/>
                </a:schemeClr>
              </a:buClr>
              <a:buFont typeface="Arial" panose="020B0604020202020204" pitchFamily="34" charset="0"/>
              <a:buChar char="•"/>
            </a:pPr>
            <a:endParaRPr lang="en-US" sz="3200" dirty="0">
              <a:solidFill>
                <a:schemeClr val="bg1"/>
              </a:solidFill>
            </a:endParaRPr>
          </a:p>
          <a:p>
            <a:pPr marL="457200" indent="-457200">
              <a:lnSpc>
                <a:spcPct val="150000"/>
              </a:lnSpc>
              <a:buClr>
                <a:schemeClr val="accent5">
                  <a:lumMod val="75000"/>
                </a:schemeClr>
              </a:buClr>
              <a:buFont typeface="Arial" panose="020B0604020202020204" pitchFamily="34" charset="0"/>
              <a:buChar char="•"/>
            </a:pPr>
            <a:r>
              <a:rPr lang="en-US" sz="3200" dirty="0">
                <a:solidFill>
                  <a:schemeClr val="bg1"/>
                </a:solidFill>
              </a:rPr>
              <a:t>Android and web based application</a:t>
            </a:r>
          </a:p>
          <a:p>
            <a:pPr marL="457200" indent="-457200">
              <a:lnSpc>
                <a:spcPct val="150000"/>
              </a:lnSpc>
              <a:buClr>
                <a:schemeClr val="accent5">
                  <a:lumMod val="75000"/>
                </a:schemeClr>
              </a:buClr>
              <a:buFont typeface="Arial" panose="020B0604020202020204" pitchFamily="34" charset="0"/>
              <a:buChar char="•"/>
            </a:pPr>
            <a:endParaRPr lang="en-US" sz="3200" dirty="0">
              <a:solidFill>
                <a:schemeClr val="bg1"/>
              </a:solidFill>
            </a:endParaRPr>
          </a:p>
          <a:p>
            <a:pPr marL="457200" indent="-457200">
              <a:lnSpc>
                <a:spcPct val="150000"/>
              </a:lnSpc>
              <a:buClr>
                <a:schemeClr val="accent5">
                  <a:lumMod val="75000"/>
                </a:schemeClr>
              </a:buClr>
              <a:buFont typeface="Arial" panose="020B0604020202020204" pitchFamily="34" charset="0"/>
              <a:buChar char="•"/>
            </a:pPr>
            <a:r>
              <a:rPr lang="en-US" sz="3200" dirty="0">
                <a:solidFill>
                  <a:schemeClr val="bg1"/>
                </a:solidFill>
              </a:rPr>
              <a:t>Using Deep Learning techniques:</a:t>
            </a:r>
          </a:p>
          <a:p>
            <a:pPr marL="914400" lvl="1" indent="-457200">
              <a:lnSpc>
                <a:spcPct val="150000"/>
              </a:lnSpc>
              <a:buFont typeface="Arial" panose="020B0604020202020204" pitchFamily="34" charset="0"/>
              <a:buChar char="•"/>
            </a:pPr>
            <a:r>
              <a:rPr lang="en-US" sz="3200" dirty="0">
                <a:solidFill>
                  <a:schemeClr val="bg1"/>
                </a:solidFill>
              </a:rPr>
              <a:t>  Predict air quality level of any picture.</a:t>
            </a:r>
          </a:p>
          <a:p>
            <a:pPr marL="457200" indent="-457200">
              <a:buFont typeface="Arial" panose="020B0604020202020204" pitchFamily="34" charset="0"/>
              <a:buChar char="•"/>
            </a:pPr>
            <a:endParaRPr lang="en-US" sz="3200" dirty="0">
              <a:solidFill>
                <a:schemeClr val="bg1"/>
              </a:solidFill>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F9EAE0DC-56A4-4064-9804-DC5A6E164305}"/>
              </a:ext>
            </a:extLst>
          </p:cNvPr>
          <p:cNvPicPr>
            <a:picLocks noGrp="1" noChangeAspect="1"/>
          </p:cNvPicPr>
          <p:nvPr>
            <p:ph type="pic" idx="10"/>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l="16667" r="16667"/>
          <a:stretch>
            <a:fillRect/>
          </a:stretch>
        </p:blipFill>
        <p:spPr>
          <a:xfrm>
            <a:off x="0" y="0"/>
            <a:ext cx="6096000" cy="6858000"/>
          </a:xfrm>
        </p:spPr>
      </p:pic>
      <p:grpSp>
        <p:nvGrpSpPr>
          <p:cNvPr id="14" name="Group 13">
            <a:extLst>
              <a:ext uri="{FF2B5EF4-FFF2-40B4-BE49-F238E27FC236}">
                <a16:creationId xmlns:a16="http://schemas.microsoft.com/office/drawing/2014/main" id="{532603F7-FEC7-4A42-9810-31527961BB02}"/>
              </a:ext>
            </a:extLst>
          </p:cNvPr>
          <p:cNvGrpSpPr/>
          <p:nvPr/>
        </p:nvGrpSpPr>
        <p:grpSpPr>
          <a:xfrm>
            <a:off x="5656278" y="1989066"/>
            <a:ext cx="5841620" cy="4050536"/>
            <a:chOff x="5656278" y="2360126"/>
            <a:chExt cx="5841620" cy="4050536"/>
          </a:xfrm>
        </p:grpSpPr>
        <p:grpSp>
          <p:nvGrpSpPr>
            <p:cNvPr id="5" name="그룹 4">
              <a:extLst>
                <a:ext uri="{FF2B5EF4-FFF2-40B4-BE49-F238E27FC236}">
                  <a16:creationId xmlns:a16="http://schemas.microsoft.com/office/drawing/2014/main" id="{E586D9CE-1B2D-4D38-8166-FA859E24F30D}"/>
                </a:ext>
              </a:extLst>
            </p:cNvPr>
            <p:cNvGrpSpPr/>
            <p:nvPr/>
          </p:nvGrpSpPr>
          <p:grpSpPr>
            <a:xfrm>
              <a:off x="6818748" y="2408250"/>
              <a:ext cx="4679150" cy="778136"/>
              <a:chOff x="6646740" y="2131558"/>
              <a:chExt cx="3564000" cy="778136"/>
            </a:xfrm>
          </p:grpSpPr>
          <p:sp>
            <p:nvSpPr>
              <p:cNvPr id="20" name="Text Placeholder 2">
                <a:extLst>
                  <a:ext uri="{FF2B5EF4-FFF2-40B4-BE49-F238E27FC236}">
                    <a16:creationId xmlns:a16="http://schemas.microsoft.com/office/drawing/2014/main" id="{CCE503D8-6186-4F8C-B215-E0AEE2185A1C}"/>
                  </a:ext>
                </a:extLst>
              </p:cNvPr>
              <p:cNvSpPr txBox="1">
                <a:spLocks/>
              </p:cNvSpPr>
              <p:nvPr/>
            </p:nvSpPr>
            <p:spPr>
              <a:xfrm>
                <a:off x="6646740" y="2131558"/>
                <a:ext cx="3564000" cy="277200"/>
              </a:xfrm>
              <a:prstGeom prst="rect">
                <a:avLst/>
              </a:prstGeom>
            </p:spPr>
            <p:txBody>
              <a:bodyPr anchor="t"/>
              <a:lstStyle>
                <a:lvl1pPr marL="0" indent="0" algn="l" defTabSz="914400" rtl="0" eaLnBrk="1" latinLnBrk="1" hangingPunct="1">
                  <a:spcBef>
                    <a:spcPct val="20000"/>
                  </a:spcBef>
                  <a:buFont typeface="Arial" pitchFamily="34" charset="0"/>
                  <a:buNone/>
                  <a:defRPr sz="12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cs typeface="Arial" pitchFamily="34" charset="0"/>
                  </a:rPr>
                  <a:t>Increasing Ratio Of </a:t>
                </a:r>
                <a:r>
                  <a:rPr lang="en-US" b="0" dirty="0"/>
                  <a:t>Chronic Respiratory Diseases</a:t>
                </a:r>
                <a:endParaRPr lang="ko-KR" altLang="en-US" dirty="0">
                  <a:cs typeface="Arial" pitchFamily="34" charset="0"/>
                </a:endParaRPr>
              </a:p>
            </p:txBody>
          </p:sp>
          <p:sp>
            <p:nvSpPr>
              <p:cNvPr id="24" name="Text Placeholder 3">
                <a:extLst>
                  <a:ext uri="{FF2B5EF4-FFF2-40B4-BE49-F238E27FC236}">
                    <a16:creationId xmlns:a16="http://schemas.microsoft.com/office/drawing/2014/main" id="{DAD1D474-39E1-4299-B022-7AD89E2261BE}"/>
                  </a:ext>
                </a:extLst>
              </p:cNvPr>
              <p:cNvSpPr txBox="1">
                <a:spLocks/>
              </p:cNvSpPr>
              <p:nvPr/>
            </p:nvSpPr>
            <p:spPr>
              <a:xfrm>
                <a:off x="6646740" y="2441694"/>
                <a:ext cx="3564000" cy="468000"/>
              </a:xfrm>
              <a:prstGeom prst="rect">
                <a:avLst/>
              </a:prstGeom>
            </p:spPr>
            <p:txBody>
              <a:bodyPr anchor="t"/>
              <a:lstStyle>
                <a:lvl1pPr marL="0" indent="0" algn="l" defTabSz="914400" rtl="0" eaLnBrk="1" latinLnBrk="1" hangingPunct="1">
                  <a:spcBef>
                    <a:spcPct val="20000"/>
                  </a:spcBef>
                  <a:buFont typeface="Arial" pitchFamily="34" charset="0"/>
                  <a:buNone/>
                  <a:defRPr sz="1200" b="0"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b="1" dirty="0">
                    <a:cs typeface="Arial" pitchFamily="34" charset="0"/>
                  </a:rPr>
                  <a:t>&gt; 3 Millions </a:t>
                </a:r>
                <a:r>
                  <a:rPr lang="en-US" altLang="ko-KR" dirty="0">
                    <a:cs typeface="Arial" pitchFamily="34" charset="0"/>
                  </a:rPr>
                  <a:t>People Die each Year From </a:t>
                </a:r>
                <a:r>
                  <a:rPr lang="en-US" dirty="0"/>
                  <a:t>chronic obstructive pulmonary disease.</a:t>
                </a:r>
                <a:endParaRPr lang="ko-KR" altLang="en-US" dirty="0">
                  <a:cs typeface="Arial" pitchFamily="34" charset="0"/>
                </a:endParaRPr>
              </a:p>
            </p:txBody>
          </p:sp>
        </p:grpSp>
        <p:grpSp>
          <p:nvGrpSpPr>
            <p:cNvPr id="4" name="그룹 3">
              <a:extLst>
                <a:ext uri="{FF2B5EF4-FFF2-40B4-BE49-F238E27FC236}">
                  <a16:creationId xmlns:a16="http://schemas.microsoft.com/office/drawing/2014/main" id="{7935C1BE-D8AD-458B-B8DB-F460BFDC2876}"/>
                </a:ext>
              </a:extLst>
            </p:cNvPr>
            <p:cNvGrpSpPr/>
            <p:nvPr/>
          </p:nvGrpSpPr>
          <p:grpSpPr>
            <a:xfrm>
              <a:off x="6818748" y="3461855"/>
              <a:ext cx="4679150" cy="784270"/>
              <a:chOff x="6646740" y="3167553"/>
              <a:chExt cx="3564000" cy="784270"/>
            </a:xfrm>
          </p:grpSpPr>
          <p:sp>
            <p:nvSpPr>
              <p:cNvPr id="28" name="Text Placeholder 4">
                <a:extLst>
                  <a:ext uri="{FF2B5EF4-FFF2-40B4-BE49-F238E27FC236}">
                    <a16:creationId xmlns:a16="http://schemas.microsoft.com/office/drawing/2014/main" id="{01FAD6E4-33C2-4801-90F1-0456D56E1DA6}"/>
                  </a:ext>
                </a:extLst>
              </p:cNvPr>
              <p:cNvSpPr txBox="1">
                <a:spLocks/>
              </p:cNvSpPr>
              <p:nvPr/>
            </p:nvSpPr>
            <p:spPr>
              <a:xfrm>
                <a:off x="6646740" y="3167553"/>
                <a:ext cx="3564000" cy="277200"/>
              </a:xfrm>
              <a:prstGeom prst="rect">
                <a:avLst/>
              </a:prstGeom>
            </p:spPr>
            <p:txBody>
              <a:bodyPr anchor="t"/>
              <a:lstStyle>
                <a:lvl1pPr marL="0" indent="0" algn="l" defTabSz="914400" rtl="0" eaLnBrk="1" latinLnBrk="1" hangingPunct="1">
                  <a:spcBef>
                    <a:spcPct val="20000"/>
                  </a:spcBef>
                  <a:buFont typeface="Arial" pitchFamily="34" charset="0"/>
                  <a:buNone/>
                  <a:defRPr sz="12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cs typeface="Arial" pitchFamily="34" charset="0"/>
                  </a:rPr>
                  <a:t>Pakistan Worst AQI Rank</a:t>
                </a:r>
                <a:endParaRPr lang="ko-KR" altLang="en-US" dirty="0">
                  <a:cs typeface="Arial" pitchFamily="34" charset="0"/>
                </a:endParaRPr>
              </a:p>
            </p:txBody>
          </p:sp>
          <p:sp>
            <p:nvSpPr>
              <p:cNvPr id="29" name="Text Placeholder 5">
                <a:extLst>
                  <a:ext uri="{FF2B5EF4-FFF2-40B4-BE49-F238E27FC236}">
                    <a16:creationId xmlns:a16="http://schemas.microsoft.com/office/drawing/2014/main" id="{E68FAFEF-70B2-4D99-A40B-BEF11812903E}"/>
                  </a:ext>
                </a:extLst>
              </p:cNvPr>
              <p:cNvSpPr txBox="1">
                <a:spLocks/>
              </p:cNvSpPr>
              <p:nvPr/>
            </p:nvSpPr>
            <p:spPr>
              <a:xfrm>
                <a:off x="6646740" y="3483823"/>
                <a:ext cx="3564000" cy="468000"/>
              </a:xfrm>
              <a:prstGeom prst="rect">
                <a:avLst/>
              </a:prstGeom>
            </p:spPr>
            <p:txBody>
              <a:bodyPr anchor="t"/>
              <a:lstStyle>
                <a:lvl1pPr marL="0" indent="0" algn="l" defTabSz="914400" rtl="0" eaLnBrk="1" latinLnBrk="1" hangingPunct="1">
                  <a:spcBef>
                    <a:spcPct val="20000"/>
                  </a:spcBef>
                  <a:buFont typeface="Arial" pitchFamily="34" charset="0"/>
                  <a:buNone/>
                  <a:defRPr sz="1200" b="0"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2</a:t>
                </a:r>
                <a:r>
                  <a:rPr lang="en-US" dirty="0"/>
                  <a:t>/ 98 countries ranked in 2019</a:t>
                </a:r>
                <a:endParaRPr lang="ko-KR" altLang="en-US" dirty="0">
                  <a:cs typeface="Arial" pitchFamily="34" charset="0"/>
                </a:endParaRPr>
              </a:p>
            </p:txBody>
          </p:sp>
        </p:grpSp>
        <p:grpSp>
          <p:nvGrpSpPr>
            <p:cNvPr id="3" name="그룹 2">
              <a:extLst>
                <a:ext uri="{FF2B5EF4-FFF2-40B4-BE49-F238E27FC236}">
                  <a16:creationId xmlns:a16="http://schemas.microsoft.com/office/drawing/2014/main" id="{66C45213-8362-4409-945B-CE7DFDCC2B6D}"/>
                </a:ext>
              </a:extLst>
            </p:cNvPr>
            <p:cNvGrpSpPr/>
            <p:nvPr/>
          </p:nvGrpSpPr>
          <p:grpSpPr>
            <a:xfrm>
              <a:off x="6818748" y="4521594"/>
              <a:ext cx="4679150" cy="784270"/>
              <a:chOff x="6646740" y="4203347"/>
              <a:chExt cx="3564000" cy="784270"/>
            </a:xfrm>
          </p:grpSpPr>
          <p:sp>
            <p:nvSpPr>
              <p:cNvPr id="30" name="Text Placeholder 6">
                <a:extLst>
                  <a:ext uri="{FF2B5EF4-FFF2-40B4-BE49-F238E27FC236}">
                    <a16:creationId xmlns:a16="http://schemas.microsoft.com/office/drawing/2014/main" id="{A3DFF246-327D-4090-9569-CD518A35F964}"/>
                  </a:ext>
                </a:extLst>
              </p:cNvPr>
              <p:cNvSpPr txBox="1">
                <a:spLocks/>
              </p:cNvSpPr>
              <p:nvPr/>
            </p:nvSpPr>
            <p:spPr>
              <a:xfrm>
                <a:off x="6646740" y="4203347"/>
                <a:ext cx="3564000" cy="277200"/>
              </a:xfrm>
              <a:prstGeom prst="rect">
                <a:avLst/>
              </a:prstGeom>
            </p:spPr>
            <p:txBody>
              <a:bodyPr anchor="t"/>
              <a:lstStyle>
                <a:lvl1pPr marL="0" indent="0" algn="l" defTabSz="914400" rtl="0" eaLnBrk="1" latinLnBrk="1" hangingPunct="1">
                  <a:spcBef>
                    <a:spcPct val="20000"/>
                  </a:spcBef>
                  <a:buFont typeface="Arial" pitchFamily="34" charset="0"/>
                  <a:buNone/>
                  <a:defRPr sz="12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cs typeface="Arial" pitchFamily="34" charset="0"/>
                  </a:rPr>
                  <a:t>Expensive Senor</a:t>
                </a:r>
                <a:endParaRPr lang="ko-KR" altLang="en-US" dirty="0">
                  <a:cs typeface="Arial" pitchFamily="34" charset="0"/>
                </a:endParaRPr>
              </a:p>
            </p:txBody>
          </p:sp>
          <p:sp>
            <p:nvSpPr>
              <p:cNvPr id="31" name="Text Placeholder 7">
                <a:extLst>
                  <a:ext uri="{FF2B5EF4-FFF2-40B4-BE49-F238E27FC236}">
                    <a16:creationId xmlns:a16="http://schemas.microsoft.com/office/drawing/2014/main" id="{730E024E-4ED3-4688-BAB9-14A72CA9EFAB}"/>
                  </a:ext>
                </a:extLst>
              </p:cNvPr>
              <p:cNvSpPr txBox="1">
                <a:spLocks/>
              </p:cNvSpPr>
              <p:nvPr/>
            </p:nvSpPr>
            <p:spPr>
              <a:xfrm>
                <a:off x="6646740" y="4519617"/>
                <a:ext cx="3564000" cy="468000"/>
              </a:xfrm>
              <a:prstGeom prst="rect">
                <a:avLst/>
              </a:prstGeom>
            </p:spPr>
            <p:txBody>
              <a:bodyPr anchor="t"/>
              <a:lstStyle>
                <a:lvl1pPr marL="0" indent="0" algn="l" defTabSz="914400" rtl="0" eaLnBrk="1" latinLnBrk="1" hangingPunct="1">
                  <a:spcBef>
                    <a:spcPct val="20000"/>
                  </a:spcBef>
                  <a:buFont typeface="Arial" pitchFamily="34" charset="0"/>
                  <a:buNone/>
                  <a:defRPr sz="1200" b="0"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cs typeface="Arial" pitchFamily="34" charset="0"/>
                  </a:rPr>
                  <a:t>Price of good Sensor is approx. </a:t>
                </a:r>
                <a:r>
                  <a:rPr lang="en-US" altLang="ko-KR" b="1" dirty="0">
                    <a:cs typeface="Arial" pitchFamily="34" charset="0"/>
                  </a:rPr>
                  <a:t>1 Million</a:t>
                </a:r>
                <a:endParaRPr lang="ko-KR" altLang="en-US" b="1" dirty="0">
                  <a:cs typeface="Arial" pitchFamily="34" charset="0"/>
                </a:endParaRPr>
              </a:p>
            </p:txBody>
          </p:sp>
        </p:grpSp>
        <p:grpSp>
          <p:nvGrpSpPr>
            <p:cNvPr id="2" name="그룹 1">
              <a:extLst>
                <a:ext uri="{FF2B5EF4-FFF2-40B4-BE49-F238E27FC236}">
                  <a16:creationId xmlns:a16="http://schemas.microsoft.com/office/drawing/2014/main" id="{52B5BD3E-B3FB-4FA4-8DBD-EC0CA1F18F7C}"/>
                </a:ext>
              </a:extLst>
            </p:cNvPr>
            <p:cNvGrpSpPr/>
            <p:nvPr/>
          </p:nvGrpSpPr>
          <p:grpSpPr>
            <a:xfrm>
              <a:off x="6818748" y="5581334"/>
              <a:ext cx="4679150" cy="784270"/>
              <a:chOff x="6646740" y="5239140"/>
              <a:chExt cx="3564000" cy="784270"/>
            </a:xfrm>
          </p:grpSpPr>
          <p:sp>
            <p:nvSpPr>
              <p:cNvPr id="32" name="Text Placeholder 9">
                <a:extLst>
                  <a:ext uri="{FF2B5EF4-FFF2-40B4-BE49-F238E27FC236}">
                    <a16:creationId xmlns:a16="http://schemas.microsoft.com/office/drawing/2014/main" id="{B777937B-67D5-4715-B920-F8B10987B284}"/>
                  </a:ext>
                </a:extLst>
              </p:cNvPr>
              <p:cNvSpPr txBox="1">
                <a:spLocks/>
              </p:cNvSpPr>
              <p:nvPr/>
            </p:nvSpPr>
            <p:spPr>
              <a:xfrm>
                <a:off x="6646740" y="5239140"/>
                <a:ext cx="3564000" cy="277200"/>
              </a:xfrm>
              <a:prstGeom prst="rect">
                <a:avLst/>
              </a:prstGeom>
            </p:spPr>
            <p:txBody>
              <a:bodyPr anchor="t"/>
              <a:lstStyle>
                <a:lvl1pPr marL="0" indent="0" algn="l" defTabSz="914400" rtl="0" eaLnBrk="1" latinLnBrk="1" hangingPunct="1">
                  <a:spcBef>
                    <a:spcPct val="20000"/>
                  </a:spcBef>
                  <a:buFont typeface="Arial" pitchFamily="34" charset="0"/>
                  <a:buNone/>
                  <a:defRPr sz="12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cs typeface="Arial" pitchFamily="34" charset="0"/>
                  </a:rPr>
                  <a:t>Sensor Range</a:t>
                </a:r>
                <a:endParaRPr lang="ko-KR" altLang="en-US" dirty="0">
                  <a:cs typeface="Arial" pitchFamily="34" charset="0"/>
                </a:endParaRPr>
              </a:p>
            </p:txBody>
          </p:sp>
          <p:sp>
            <p:nvSpPr>
              <p:cNvPr id="33" name="Text Placeholder 10">
                <a:extLst>
                  <a:ext uri="{FF2B5EF4-FFF2-40B4-BE49-F238E27FC236}">
                    <a16:creationId xmlns:a16="http://schemas.microsoft.com/office/drawing/2014/main" id="{27378CA6-DE4C-4238-A7E6-294342C98F65}"/>
                  </a:ext>
                </a:extLst>
              </p:cNvPr>
              <p:cNvSpPr txBox="1">
                <a:spLocks/>
              </p:cNvSpPr>
              <p:nvPr/>
            </p:nvSpPr>
            <p:spPr>
              <a:xfrm>
                <a:off x="6646740" y="5555410"/>
                <a:ext cx="3564000" cy="468000"/>
              </a:xfrm>
              <a:prstGeom prst="rect">
                <a:avLst/>
              </a:prstGeom>
            </p:spPr>
            <p:txBody>
              <a:bodyPr anchor="t"/>
              <a:lstStyle>
                <a:lvl1pPr marL="0" indent="0" algn="l" defTabSz="914400" rtl="0" eaLnBrk="1" latinLnBrk="1" hangingPunct="1">
                  <a:spcBef>
                    <a:spcPct val="20000"/>
                  </a:spcBef>
                  <a:buFont typeface="Arial" pitchFamily="34" charset="0"/>
                  <a:buNone/>
                  <a:defRPr sz="1200" b="0"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cs typeface="Arial" pitchFamily="34" charset="0"/>
                  </a:rPr>
                  <a:t>Range of Good Sensor is approx. </a:t>
                </a:r>
                <a:r>
                  <a:rPr lang="en-US" altLang="ko-KR" b="1" dirty="0">
                    <a:cs typeface="Arial" pitchFamily="34" charset="0"/>
                  </a:rPr>
                  <a:t>3-3.5KM</a:t>
                </a:r>
                <a:endParaRPr lang="ko-KR" altLang="en-US" b="1" dirty="0">
                  <a:cs typeface="Arial" pitchFamily="34" charset="0"/>
                </a:endParaRPr>
              </a:p>
            </p:txBody>
          </p:sp>
        </p:grpSp>
        <p:grpSp>
          <p:nvGrpSpPr>
            <p:cNvPr id="13" name="Group 12">
              <a:extLst>
                <a:ext uri="{FF2B5EF4-FFF2-40B4-BE49-F238E27FC236}">
                  <a16:creationId xmlns:a16="http://schemas.microsoft.com/office/drawing/2014/main" id="{FA43583B-70C2-4CD5-91DE-788A00F571AA}"/>
                </a:ext>
              </a:extLst>
            </p:cNvPr>
            <p:cNvGrpSpPr/>
            <p:nvPr/>
          </p:nvGrpSpPr>
          <p:grpSpPr>
            <a:xfrm>
              <a:off x="5656278" y="2360126"/>
              <a:ext cx="874387" cy="4050536"/>
              <a:chOff x="5656278" y="2360126"/>
              <a:chExt cx="874387" cy="4050536"/>
            </a:xfrm>
          </p:grpSpPr>
          <p:grpSp>
            <p:nvGrpSpPr>
              <p:cNvPr id="40" name="Group 39">
                <a:extLst>
                  <a:ext uri="{FF2B5EF4-FFF2-40B4-BE49-F238E27FC236}">
                    <a16:creationId xmlns:a16="http://schemas.microsoft.com/office/drawing/2014/main" id="{7DD3ACA8-F68E-422F-BF2A-ABF577F7D2DE}"/>
                  </a:ext>
                </a:extLst>
              </p:cNvPr>
              <p:cNvGrpSpPr/>
              <p:nvPr/>
            </p:nvGrpSpPr>
            <p:grpSpPr>
              <a:xfrm flipH="1" flipV="1">
                <a:off x="5656278" y="2360126"/>
                <a:ext cx="874386" cy="874386"/>
                <a:chOff x="5833678" y="585323"/>
                <a:chExt cx="790407" cy="790407"/>
              </a:xfrm>
            </p:grpSpPr>
            <p:sp>
              <p:nvSpPr>
                <p:cNvPr id="41" name="Arc 3">
                  <a:extLst>
                    <a:ext uri="{FF2B5EF4-FFF2-40B4-BE49-F238E27FC236}">
                      <a16:creationId xmlns:a16="http://schemas.microsoft.com/office/drawing/2014/main" id="{E4817DA4-1ABD-4431-98FE-BE5AF565885A}"/>
                    </a:ext>
                  </a:extLst>
                </p:cNvPr>
                <p:cNvSpPr/>
                <p:nvPr/>
              </p:nvSpPr>
              <p:spPr>
                <a:xfrm>
                  <a:off x="5833678" y="585323"/>
                  <a:ext cx="790407" cy="790407"/>
                </a:xfrm>
                <a:prstGeom prst="arc">
                  <a:avLst>
                    <a:gd name="adj1" fmla="val 5614108"/>
                    <a:gd name="adj2" fmla="val 16174202"/>
                  </a:avLst>
                </a:prstGeom>
                <a:ln w="25400">
                  <a:solidFill>
                    <a:schemeClr val="accent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p:sp>
              <p:nvSpPr>
                <p:cNvPr id="42" name="Oval 41">
                  <a:extLst>
                    <a:ext uri="{FF2B5EF4-FFF2-40B4-BE49-F238E27FC236}">
                      <a16:creationId xmlns:a16="http://schemas.microsoft.com/office/drawing/2014/main" id="{7C819BF4-EDF5-4598-ADD0-2C50C203A156}"/>
                    </a:ext>
                  </a:extLst>
                </p:cNvPr>
                <p:cNvSpPr/>
                <p:nvPr/>
              </p:nvSpPr>
              <p:spPr>
                <a:xfrm>
                  <a:off x="5907909" y="658049"/>
                  <a:ext cx="644956" cy="64495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grpSp>
          <p:grpSp>
            <p:nvGrpSpPr>
              <p:cNvPr id="55" name="Group 54">
                <a:extLst>
                  <a:ext uri="{FF2B5EF4-FFF2-40B4-BE49-F238E27FC236}">
                    <a16:creationId xmlns:a16="http://schemas.microsoft.com/office/drawing/2014/main" id="{C35803FB-E3BC-4FCC-BAFD-FD229A24A4D5}"/>
                  </a:ext>
                </a:extLst>
              </p:cNvPr>
              <p:cNvGrpSpPr/>
              <p:nvPr/>
            </p:nvGrpSpPr>
            <p:grpSpPr>
              <a:xfrm flipH="1" flipV="1">
                <a:off x="5656279" y="3418843"/>
                <a:ext cx="874386" cy="874386"/>
                <a:chOff x="5833678" y="585323"/>
                <a:chExt cx="790407" cy="790407"/>
              </a:xfrm>
            </p:grpSpPr>
            <p:sp>
              <p:nvSpPr>
                <p:cNvPr id="56" name="Arc 3">
                  <a:extLst>
                    <a:ext uri="{FF2B5EF4-FFF2-40B4-BE49-F238E27FC236}">
                      <a16:creationId xmlns:a16="http://schemas.microsoft.com/office/drawing/2014/main" id="{4D7EC229-53D8-4AA2-9B2A-24CD879AA23E}"/>
                    </a:ext>
                  </a:extLst>
                </p:cNvPr>
                <p:cNvSpPr/>
                <p:nvPr/>
              </p:nvSpPr>
              <p:spPr>
                <a:xfrm>
                  <a:off x="5833678" y="585323"/>
                  <a:ext cx="790407" cy="790407"/>
                </a:xfrm>
                <a:prstGeom prst="arc">
                  <a:avLst>
                    <a:gd name="adj1" fmla="val 5614108"/>
                    <a:gd name="adj2" fmla="val 16174202"/>
                  </a:avLst>
                </a:prstGeom>
                <a:ln w="25400">
                  <a:solidFill>
                    <a:schemeClr val="accent2"/>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p:sp>
              <p:nvSpPr>
                <p:cNvPr id="57" name="Oval 56">
                  <a:extLst>
                    <a:ext uri="{FF2B5EF4-FFF2-40B4-BE49-F238E27FC236}">
                      <a16:creationId xmlns:a16="http://schemas.microsoft.com/office/drawing/2014/main" id="{EAE0FC7A-25E9-48C3-B1E3-E9E9527DD083}"/>
                    </a:ext>
                  </a:extLst>
                </p:cNvPr>
                <p:cNvSpPr/>
                <p:nvPr/>
              </p:nvSpPr>
              <p:spPr>
                <a:xfrm>
                  <a:off x="5907909" y="658049"/>
                  <a:ext cx="644956" cy="644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grpSp>
            <p:nvGrpSpPr>
              <p:cNvPr id="43" name="Group 42">
                <a:extLst>
                  <a:ext uri="{FF2B5EF4-FFF2-40B4-BE49-F238E27FC236}">
                    <a16:creationId xmlns:a16="http://schemas.microsoft.com/office/drawing/2014/main" id="{C3BA7A33-0922-4112-A1D2-8F7D7B88031C}"/>
                  </a:ext>
                </a:extLst>
              </p:cNvPr>
              <p:cNvGrpSpPr/>
              <p:nvPr/>
            </p:nvGrpSpPr>
            <p:grpSpPr>
              <a:xfrm flipH="1" flipV="1">
                <a:off x="5656279" y="4477560"/>
                <a:ext cx="874386" cy="874386"/>
                <a:chOff x="5833678" y="585323"/>
                <a:chExt cx="790407" cy="790407"/>
              </a:xfrm>
            </p:grpSpPr>
            <p:sp>
              <p:nvSpPr>
                <p:cNvPr id="44" name="Arc 3">
                  <a:extLst>
                    <a:ext uri="{FF2B5EF4-FFF2-40B4-BE49-F238E27FC236}">
                      <a16:creationId xmlns:a16="http://schemas.microsoft.com/office/drawing/2014/main" id="{9F28E76F-A318-4CDA-8EA1-8E5F5246E599}"/>
                    </a:ext>
                  </a:extLst>
                </p:cNvPr>
                <p:cNvSpPr/>
                <p:nvPr/>
              </p:nvSpPr>
              <p:spPr>
                <a:xfrm>
                  <a:off x="5833678" y="585323"/>
                  <a:ext cx="790407" cy="790407"/>
                </a:xfrm>
                <a:prstGeom prst="arc">
                  <a:avLst>
                    <a:gd name="adj1" fmla="val 5614108"/>
                    <a:gd name="adj2" fmla="val 16174202"/>
                  </a:avLst>
                </a:prstGeom>
                <a:ln w="25400">
                  <a:solidFill>
                    <a:schemeClr val="accent3"/>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p:sp>
              <p:nvSpPr>
                <p:cNvPr id="45" name="Oval 44">
                  <a:extLst>
                    <a:ext uri="{FF2B5EF4-FFF2-40B4-BE49-F238E27FC236}">
                      <a16:creationId xmlns:a16="http://schemas.microsoft.com/office/drawing/2014/main" id="{84154B81-F956-4B55-BCB0-2EC5CCF5BCE3}"/>
                    </a:ext>
                  </a:extLst>
                </p:cNvPr>
                <p:cNvSpPr/>
                <p:nvPr/>
              </p:nvSpPr>
              <p:spPr>
                <a:xfrm>
                  <a:off x="5907909" y="658049"/>
                  <a:ext cx="644956" cy="6449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grpSp>
            <p:nvGrpSpPr>
              <p:cNvPr id="12" name="Group 11">
                <a:extLst>
                  <a:ext uri="{FF2B5EF4-FFF2-40B4-BE49-F238E27FC236}">
                    <a16:creationId xmlns:a16="http://schemas.microsoft.com/office/drawing/2014/main" id="{31839776-B19D-4EEC-96DF-B8BF730B5889}"/>
                  </a:ext>
                </a:extLst>
              </p:cNvPr>
              <p:cNvGrpSpPr/>
              <p:nvPr/>
            </p:nvGrpSpPr>
            <p:grpSpPr>
              <a:xfrm>
                <a:off x="5656279" y="5536276"/>
                <a:ext cx="874386" cy="874386"/>
                <a:chOff x="5656279" y="5536276"/>
                <a:chExt cx="874386" cy="874386"/>
              </a:xfrm>
            </p:grpSpPr>
            <p:grpSp>
              <p:nvGrpSpPr>
                <p:cNvPr id="46" name="Group 45">
                  <a:extLst>
                    <a:ext uri="{FF2B5EF4-FFF2-40B4-BE49-F238E27FC236}">
                      <a16:creationId xmlns:a16="http://schemas.microsoft.com/office/drawing/2014/main" id="{8DF062DC-B101-487A-902F-8D25660164BB}"/>
                    </a:ext>
                  </a:extLst>
                </p:cNvPr>
                <p:cNvGrpSpPr/>
                <p:nvPr/>
              </p:nvGrpSpPr>
              <p:grpSpPr>
                <a:xfrm flipH="1" flipV="1">
                  <a:off x="5656279" y="5536276"/>
                  <a:ext cx="874386" cy="874386"/>
                  <a:chOff x="5833678" y="585323"/>
                  <a:chExt cx="790407" cy="790407"/>
                </a:xfrm>
              </p:grpSpPr>
              <p:sp>
                <p:nvSpPr>
                  <p:cNvPr id="53" name="Arc 3">
                    <a:extLst>
                      <a:ext uri="{FF2B5EF4-FFF2-40B4-BE49-F238E27FC236}">
                        <a16:creationId xmlns:a16="http://schemas.microsoft.com/office/drawing/2014/main" id="{7CD3BEE6-C208-4B6E-A439-E6A12313432A}"/>
                      </a:ext>
                    </a:extLst>
                  </p:cNvPr>
                  <p:cNvSpPr/>
                  <p:nvPr/>
                </p:nvSpPr>
                <p:spPr>
                  <a:xfrm>
                    <a:off x="5833678" y="585323"/>
                    <a:ext cx="790407" cy="790407"/>
                  </a:xfrm>
                  <a:prstGeom prst="arc">
                    <a:avLst>
                      <a:gd name="adj1" fmla="val 5614108"/>
                      <a:gd name="adj2" fmla="val 16174202"/>
                    </a:avLst>
                  </a:prstGeom>
                  <a:ln w="25400">
                    <a:solidFill>
                      <a:schemeClr val="accent4"/>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p:sp>
                <p:nvSpPr>
                  <p:cNvPr id="54" name="Oval 53">
                    <a:extLst>
                      <a:ext uri="{FF2B5EF4-FFF2-40B4-BE49-F238E27FC236}">
                        <a16:creationId xmlns:a16="http://schemas.microsoft.com/office/drawing/2014/main" id="{DAD50266-9CEB-43CA-8AE7-C6C5502DCCB7}"/>
                      </a:ext>
                    </a:extLst>
                  </p:cNvPr>
                  <p:cNvSpPr/>
                  <p:nvPr/>
                </p:nvSpPr>
                <p:spPr>
                  <a:xfrm>
                    <a:off x="5907909" y="658049"/>
                    <a:ext cx="644956" cy="64495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
              <p:nvSpPr>
                <p:cNvPr id="61" name="Rounded Rectangle 27">
                  <a:extLst>
                    <a:ext uri="{FF2B5EF4-FFF2-40B4-BE49-F238E27FC236}">
                      <a16:creationId xmlns:a16="http://schemas.microsoft.com/office/drawing/2014/main" id="{184D31DF-DC45-4E2F-897F-B498B4852A89}"/>
                    </a:ext>
                  </a:extLst>
                </p:cNvPr>
                <p:cNvSpPr/>
                <p:nvPr/>
              </p:nvSpPr>
              <p:spPr>
                <a:xfrm>
                  <a:off x="5937489" y="5836204"/>
                  <a:ext cx="357398" cy="27453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grpSp>
      </p:grpSp>
      <p:sp>
        <p:nvSpPr>
          <p:cNvPr id="63" name="TextBox 62">
            <a:extLst>
              <a:ext uri="{FF2B5EF4-FFF2-40B4-BE49-F238E27FC236}">
                <a16:creationId xmlns:a16="http://schemas.microsoft.com/office/drawing/2014/main" id="{BBB5F0E5-29A9-4459-A9CB-AF63565F75F2}"/>
              </a:ext>
            </a:extLst>
          </p:cNvPr>
          <p:cNvSpPr txBox="1"/>
          <p:nvPr/>
        </p:nvSpPr>
        <p:spPr>
          <a:xfrm>
            <a:off x="6807016" y="366246"/>
            <a:ext cx="4690882" cy="646331"/>
          </a:xfrm>
          <a:prstGeom prst="rect">
            <a:avLst/>
          </a:prstGeom>
          <a:noFill/>
        </p:spPr>
        <p:txBody>
          <a:bodyPr wrap="square" rtlCol="0">
            <a:spAutoFit/>
          </a:bodyPr>
          <a:lstStyle/>
          <a:p>
            <a:r>
              <a:rPr lang="en-US" altLang="ko-KR" sz="3600" b="1" dirty="0">
                <a:solidFill>
                  <a:schemeClr val="tx1">
                    <a:lumMod val="75000"/>
                    <a:lumOff val="25000"/>
                  </a:schemeClr>
                </a:solidFill>
                <a:latin typeface="+mj-lt"/>
                <a:cs typeface="Arial" pitchFamily="34" charset="0"/>
              </a:rPr>
              <a:t>Problems</a:t>
            </a:r>
            <a:endParaRPr lang="ko-KR" altLang="en-US" sz="3600" b="1" dirty="0">
              <a:solidFill>
                <a:schemeClr val="tx1">
                  <a:lumMod val="75000"/>
                  <a:lumOff val="25000"/>
                </a:schemeClr>
              </a:solidFill>
              <a:latin typeface="+mj-lt"/>
              <a:cs typeface="Arial" pitchFamily="34" charset="0"/>
            </a:endParaRPr>
          </a:p>
        </p:txBody>
      </p:sp>
      <p:sp>
        <p:nvSpPr>
          <p:cNvPr id="64" name="TextBox 63">
            <a:extLst>
              <a:ext uri="{FF2B5EF4-FFF2-40B4-BE49-F238E27FC236}">
                <a16:creationId xmlns:a16="http://schemas.microsoft.com/office/drawing/2014/main" id="{AEDD80F6-D892-4878-8F70-239682C98CD6}"/>
              </a:ext>
            </a:extLst>
          </p:cNvPr>
          <p:cNvSpPr txBox="1"/>
          <p:nvPr/>
        </p:nvSpPr>
        <p:spPr>
          <a:xfrm>
            <a:off x="6807016" y="1210165"/>
            <a:ext cx="4679150" cy="307777"/>
          </a:xfrm>
          <a:prstGeom prst="rect">
            <a:avLst/>
          </a:prstGeom>
          <a:noFill/>
        </p:spPr>
        <p:txBody>
          <a:bodyPr wrap="square" rtlCol="0" anchor="ctr">
            <a:spAutoFit/>
          </a:bodyPr>
          <a:lstStyle/>
          <a:p>
            <a:r>
              <a:rPr lang="en-US" altLang="ko-KR" sz="1400" dirty="0">
                <a:solidFill>
                  <a:schemeClr val="accent5"/>
                </a:solidFill>
                <a:cs typeface="Arial" pitchFamily="34" charset="0"/>
              </a:rPr>
              <a:t>Problems that Caused this Solution To Be Created </a:t>
            </a:r>
            <a:endParaRPr lang="ko-KR" altLang="en-US" sz="1400" dirty="0">
              <a:solidFill>
                <a:schemeClr val="accent5"/>
              </a:solidFill>
              <a:cs typeface="Arial" pitchFamily="34" charset="0"/>
            </a:endParaRPr>
          </a:p>
        </p:txBody>
      </p:sp>
      <p:sp>
        <p:nvSpPr>
          <p:cNvPr id="49" name="Freeform 47">
            <a:extLst>
              <a:ext uri="{FF2B5EF4-FFF2-40B4-BE49-F238E27FC236}">
                <a16:creationId xmlns:a16="http://schemas.microsoft.com/office/drawing/2014/main" id="{9B6DE57A-36AE-4CAD-AF0A-7CF705E425B9}"/>
              </a:ext>
            </a:extLst>
          </p:cNvPr>
          <p:cNvSpPr>
            <a:spLocks noChangeAspect="1"/>
          </p:cNvSpPr>
          <p:nvPr/>
        </p:nvSpPr>
        <p:spPr>
          <a:xfrm>
            <a:off x="5865964" y="2204572"/>
            <a:ext cx="443766" cy="443496"/>
          </a:xfrm>
          <a:custGeom>
            <a:avLst/>
            <a:gdLst>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5619 w 1901727"/>
              <a:gd name="connsiteY10" fmla="*/ 633909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71474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858302 w 2014192"/>
              <a:gd name="connsiteY0" fmla="*/ 0 h 1958316"/>
              <a:gd name="connsiteX1" fmla="*/ 858302 w 2014192"/>
              <a:gd name="connsiteY1" fmla="*/ 0 h 1958316"/>
              <a:gd name="connsiteX2" fmla="*/ 1093914 w 2014192"/>
              <a:gd name="connsiteY2" fmla="*/ 5610 h 1958316"/>
              <a:gd name="connsiteX3" fmla="*/ 1088304 w 2014192"/>
              <a:gd name="connsiteY3" fmla="*/ 493664 h 1958316"/>
              <a:gd name="connsiteX4" fmla="*/ 1222940 w 2014192"/>
              <a:gd name="connsiteY4" fmla="*/ 572201 h 1958316"/>
              <a:gd name="connsiteX5" fmla="*/ 1419283 w 2014192"/>
              <a:gd name="connsiteY5" fmla="*/ 375858 h 1958316"/>
              <a:gd name="connsiteX6" fmla="*/ 1969045 w 2014192"/>
              <a:gd name="connsiteY6" fmla="*/ 1924167 h 1958316"/>
              <a:gd name="connsiteX7" fmla="*/ 1121962 w 2014192"/>
              <a:gd name="connsiteY7" fmla="*/ 1486600 h 1958316"/>
              <a:gd name="connsiteX8" fmla="*/ 1105134 w 2014192"/>
              <a:gd name="connsiteY8" fmla="*/ 1144403 h 1958316"/>
              <a:gd name="connsiteX9" fmla="*/ 1155622 w 2014192"/>
              <a:gd name="connsiteY9" fmla="*/ 757325 h 1958316"/>
              <a:gd name="connsiteX10" fmla="*/ 987327 w 2014192"/>
              <a:gd name="connsiteY10" fmla="*/ 611470 h 1958316"/>
              <a:gd name="connsiteX11" fmla="*/ 796594 w 2014192"/>
              <a:gd name="connsiteY11" fmla="*/ 751715 h 1958316"/>
              <a:gd name="connsiteX12" fmla="*/ 807813 w 2014192"/>
              <a:gd name="connsiteY12" fmla="*/ 1161232 h 1958316"/>
              <a:gd name="connsiteX13" fmla="*/ 852692 w 2014192"/>
              <a:gd name="connsiteY13" fmla="*/ 1509040 h 1958316"/>
              <a:gd name="connsiteX14" fmla="*/ 0 w 2014192"/>
              <a:gd name="connsiteY14" fmla="*/ 1952216 h 1958316"/>
              <a:gd name="connsiteX15" fmla="*/ 488054 w 2014192"/>
              <a:gd name="connsiteY15" fmla="*/ 375858 h 1958316"/>
              <a:gd name="connsiteX16" fmla="*/ 718056 w 2014192"/>
              <a:gd name="connsiteY16" fmla="*/ 611470 h 1958316"/>
              <a:gd name="connsiteX17" fmla="*/ 880741 w 2014192"/>
              <a:gd name="connsiteY17" fmla="*/ 499274 h 1958316"/>
              <a:gd name="connsiteX18" fmla="*/ 858302 w 2014192"/>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7994 w 2103393"/>
              <a:gd name="connsiteY8" fmla="*/ 1194891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2384 w 2103393"/>
              <a:gd name="connsiteY8" fmla="*/ 117806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3064"/>
              <a:gd name="connsiteX1" fmla="*/ 947503 w 2103393"/>
              <a:gd name="connsiteY1" fmla="*/ 0 h 1963064"/>
              <a:gd name="connsiteX2" fmla="*/ 1183115 w 2103393"/>
              <a:gd name="connsiteY2" fmla="*/ 5610 h 1963064"/>
              <a:gd name="connsiteX3" fmla="*/ 1177505 w 2103393"/>
              <a:gd name="connsiteY3" fmla="*/ 493664 h 1963064"/>
              <a:gd name="connsiteX4" fmla="*/ 1312141 w 2103393"/>
              <a:gd name="connsiteY4" fmla="*/ 572201 h 1963064"/>
              <a:gd name="connsiteX5" fmla="*/ 1508484 w 2103393"/>
              <a:gd name="connsiteY5" fmla="*/ 375858 h 1963064"/>
              <a:gd name="connsiteX6" fmla="*/ 2058246 w 2103393"/>
              <a:gd name="connsiteY6" fmla="*/ 1924167 h 1963064"/>
              <a:gd name="connsiteX7" fmla="*/ 1244822 w 2103393"/>
              <a:gd name="connsiteY7" fmla="*/ 1514649 h 1963064"/>
              <a:gd name="connsiteX8" fmla="*/ 1205554 w 2103393"/>
              <a:gd name="connsiteY8" fmla="*/ 1200502 h 1963064"/>
              <a:gd name="connsiteX9" fmla="*/ 1244823 w 2103393"/>
              <a:gd name="connsiteY9" fmla="*/ 757325 h 1963064"/>
              <a:gd name="connsiteX10" fmla="*/ 1076528 w 2103393"/>
              <a:gd name="connsiteY10" fmla="*/ 611470 h 1963064"/>
              <a:gd name="connsiteX11" fmla="*/ 885795 w 2103393"/>
              <a:gd name="connsiteY11" fmla="*/ 751715 h 1963064"/>
              <a:gd name="connsiteX12" fmla="*/ 919453 w 2103393"/>
              <a:gd name="connsiteY12" fmla="*/ 1189281 h 1963064"/>
              <a:gd name="connsiteX13" fmla="*/ 891405 w 2103393"/>
              <a:gd name="connsiteY13" fmla="*/ 1509040 h 1963064"/>
              <a:gd name="connsiteX14" fmla="*/ 89201 w 2103393"/>
              <a:gd name="connsiteY14" fmla="*/ 1952216 h 1963064"/>
              <a:gd name="connsiteX15" fmla="*/ 577255 w 2103393"/>
              <a:gd name="connsiteY15" fmla="*/ 375858 h 1963064"/>
              <a:gd name="connsiteX16" fmla="*/ 807257 w 2103393"/>
              <a:gd name="connsiteY16" fmla="*/ 611470 h 1963064"/>
              <a:gd name="connsiteX17" fmla="*/ 969942 w 2103393"/>
              <a:gd name="connsiteY17" fmla="*/ 499274 h 1963064"/>
              <a:gd name="connsiteX18" fmla="*/ 947503 w 2103393"/>
              <a:gd name="connsiteY18" fmla="*/ 0 h 1963064"/>
              <a:gd name="connsiteX0" fmla="*/ 947503 w 2103393"/>
              <a:gd name="connsiteY0" fmla="*/ 0 h 1964995"/>
              <a:gd name="connsiteX1" fmla="*/ 947503 w 2103393"/>
              <a:gd name="connsiteY1" fmla="*/ 0 h 1964995"/>
              <a:gd name="connsiteX2" fmla="*/ 1183115 w 2103393"/>
              <a:gd name="connsiteY2" fmla="*/ 5610 h 1964995"/>
              <a:gd name="connsiteX3" fmla="*/ 1177505 w 2103393"/>
              <a:gd name="connsiteY3" fmla="*/ 493664 h 1964995"/>
              <a:gd name="connsiteX4" fmla="*/ 1312141 w 2103393"/>
              <a:gd name="connsiteY4" fmla="*/ 572201 h 1964995"/>
              <a:gd name="connsiteX5" fmla="*/ 1508484 w 2103393"/>
              <a:gd name="connsiteY5" fmla="*/ 375858 h 1964995"/>
              <a:gd name="connsiteX6" fmla="*/ 2058246 w 2103393"/>
              <a:gd name="connsiteY6" fmla="*/ 1924167 h 1964995"/>
              <a:gd name="connsiteX7" fmla="*/ 1244822 w 2103393"/>
              <a:gd name="connsiteY7" fmla="*/ 1514649 h 1964995"/>
              <a:gd name="connsiteX8" fmla="*/ 1205554 w 2103393"/>
              <a:gd name="connsiteY8" fmla="*/ 1200502 h 1964995"/>
              <a:gd name="connsiteX9" fmla="*/ 1244823 w 2103393"/>
              <a:gd name="connsiteY9" fmla="*/ 757325 h 1964995"/>
              <a:gd name="connsiteX10" fmla="*/ 1076528 w 2103393"/>
              <a:gd name="connsiteY10" fmla="*/ 611470 h 1964995"/>
              <a:gd name="connsiteX11" fmla="*/ 885795 w 2103393"/>
              <a:gd name="connsiteY11" fmla="*/ 751715 h 1964995"/>
              <a:gd name="connsiteX12" fmla="*/ 919453 w 2103393"/>
              <a:gd name="connsiteY12" fmla="*/ 1189281 h 1964995"/>
              <a:gd name="connsiteX13" fmla="*/ 891405 w 2103393"/>
              <a:gd name="connsiteY13" fmla="*/ 1509040 h 1964995"/>
              <a:gd name="connsiteX14" fmla="*/ 89201 w 2103393"/>
              <a:gd name="connsiteY14" fmla="*/ 1952216 h 1964995"/>
              <a:gd name="connsiteX15" fmla="*/ 577255 w 2103393"/>
              <a:gd name="connsiteY15" fmla="*/ 375858 h 1964995"/>
              <a:gd name="connsiteX16" fmla="*/ 807257 w 2103393"/>
              <a:gd name="connsiteY16" fmla="*/ 611470 h 1964995"/>
              <a:gd name="connsiteX17" fmla="*/ 969942 w 2103393"/>
              <a:gd name="connsiteY17" fmla="*/ 499274 h 1964995"/>
              <a:gd name="connsiteX18" fmla="*/ 947503 w 2103393"/>
              <a:gd name="connsiteY18" fmla="*/ 0 h 1964995"/>
              <a:gd name="connsiteX0" fmla="*/ 947503 w 2103393"/>
              <a:gd name="connsiteY0" fmla="*/ 13781 h 1978776"/>
              <a:gd name="connsiteX1" fmla="*/ 947503 w 2103393"/>
              <a:gd name="connsiteY1" fmla="*/ 13781 h 1978776"/>
              <a:gd name="connsiteX2" fmla="*/ 1183115 w 2103393"/>
              <a:gd name="connsiteY2" fmla="*/ 19391 h 1978776"/>
              <a:gd name="connsiteX3" fmla="*/ 1177505 w 2103393"/>
              <a:gd name="connsiteY3" fmla="*/ 507445 h 1978776"/>
              <a:gd name="connsiteX4" fmla="*/ 1312141 w 2103393"/>
              <a:gd name="connsiteY4" fmla="*/ 585982 h 1978776"/>
              <a:gd name="connsiteX5" fmla="*/ 1508484 w 2103393"/>
              <a:gd name="connsiteY5" fmla="*/ 389639 h 1978776"/>
              <a:gd name="connsiteX6" fmla="*/ 2058246 w 2103393"/>
              <a:gd name="connsiteY6" fmla="*/ 1937948 h 1978776"/>
              <a:gd name="connsiteX7" fmla="*/ 1244822 w 2103393"/>
              <a:gd name="connsiteY7" fmla="*/ 1528430 h 1978776"/>
              <a:gd name="connsiteX8" fmla="*/ 1205554 w 2103393"/>
              <a:gd name="connsiteY8" fmla="*/ 1214283 h 1978776"/>
              <a:gd name="connsiteX9" fmla="*/ 1244823 w 2103393"/>
              <a:gd name="connsiteY9" fmla="*/ 771106 h 1978776"/>
              <a:gd name="connsiteX10" fmla="*/ 1076528 w 2103393"/>
              <a:gd name="connsiteY10" fmla="*/ 625251 h 1978776"/>
              <a:gd name="connsiteX11" fmla="*/ 885795 w 2103393"/>
              <a:gd name="connsiteY11" fmla="*/ 765496 h 1978776"/>
              <a:gd name="connsiteX12" fmla="*/ 919453 w 2103393"/>
              <a:gd name="connsiteY12" fmla="*/ 1203062 h 1978776"/>
              <a:gd name="connsiteX13" fmla="*/ 891405 w 2103393"/>
              <a:gd name="connsiteY13" fmla="*/ 1522821 h 1978776"/>
              <a:gd name="connsiteX14" fmla="*/ 89201 w 2103393"/>
              <a:gd name="connsiteY14" fmla="*/ 1965997 h 1978776"/>
              <a:gd name="connsiteX15" fmla="*/ 577255 w 2103393"/>
              <a:gd name="connsiteY15" fmla="*/ 389639 h 1978776"/>
              <a:gd name="connsiteX16" fmla="*/ 807257 w 2103393"/>
              <a:gd name="connsiteY16" fmla="*/ 625251 h 1978776"/>
              <a:gd name="connsiteX17" fmla="*/ 969942 w 2103393"/>
              <a:gd name="connsiteY17" fmla="*/ 513055 h 1978776"/>
              <a:gd name="connsiteX18" fmla="*/ 947503 w 2103393"/>
              <a:gd name="connsiteY18" fmla="*/ 13781 h 1978776"/>
              <a:gd name="connsiteX0" fmla="*/ 964333 w 2103393"/>
              <a:gd name="connsiteY0" fmla="*/ 55026 h 1980752"/>
              <a:gd name="connsiteX1" fmla="*/ 947503 w 2103393"/>
              <a:gd name="connsiteY1" fmla="*/ 15757 h 1980752"/>
              <a:gd name="connsiteX2" fmla="*/ 1183115 w 2103393"/>
              <a:gd name="connsiteY2" fmla="*/ 21367 h 1980752"/>
              <a:gd name="connsiteX3" fmla="*/ 1177505 w 2103393"/>
              <a:gd name="connsiteY3" fmla="*/ 509421 h 1980752"/>
              <a:gd name="connsiteX4" fmla="*/ 1312141 w 2103393"/>
              <a:gd name="connsiteY4" fmla="*/ 587958 h 1980752"/>
              <a:gd name="connsiteX5" fmla="*/ 1508484 w 2103393"/>
              <a:gd name="connsiteY5" fmla="*/ 391615 h 1980752"/>
              <a:gd name="connsiteX6" fmla="*/ 2058246 w 2103393"/>
              <a:gd name="connsiteY6" fmla="*/ 1939924 h 1980752"/>
              <a:gd name="connsiteX7" fmla="*/ 1244822 w 2103393"/>
              <a:gd name="connsiteY7" fmla="*/ 1530406 h 1980752"/>
              <a:gd name="connsiteX8" fmla="*/ 1205554 w 2103393"/>
              <a:gd name="connsiteY8" fmla="*/ 1216259 h 1980752"/>
              <a:gd name="connsiteX9" fmla="*/ 1244823 w 2103393"/>
              <a:gd name="connsiteY9" fmla="*/ 773082 h 1980752"/>
              <a:gd name="connsiteX10" fmla="*/ 1076528 w 2103393"/>
              <a:gd name="connsiteY10" fmla="*/ 627227 h 1980752"/>
              <a:gd name="connsiteX11" fmla="*/ 885795 w 2103393"/>
              <a:gd name="connsiteY11" fmla="*/ 767472 h 1980752"/>
              <a:gd name="connsiteX12" fmla="*/ 919453 w 2103393"/>
              <a:gd name="connsiteY12" fmla="*/ 1205038 h 1980752"/>
              <a:gd name="connsiteX13" fmla="*/ 891405 w 2103393"/>
              <a:gd name="connsiteY13" fmla="*/ 1524797 h 1980752"/>
              <a:gd name="connsiteX14" fmla="*/ 89201 w 2103393"/>
              <a:gd name="connsiteY14" fmla="*/ 1967973 h 1980752"/>
              <a:gd name="connsiteX15" fmla="*/ 577255 w 2103393"/>
              <a:gd name="connsiteY15" fmla="*/ 391615 h 1980752"/>
              <a:gd name="connsiteX16" fmla="*/ 807257 w 2103393"/>
              <a:gd name="connsiteY16" fmla="*/ 627227 h 1980752"/>
              <a:gd name="connsiteX17" fmla="*/ 969942 w 2103393"/>
              <a:gd name="connsiteY17" fmla="*/ 515031 h 1980752"/>
              <a:gd name="connsiteX18" fmla="*/ 964333 w 2103393"/>
              <a:gd name="connsiteY18" fmla="*/ 55026 h 1980752"/>
              <a:gd name="connsiteX0" fmla="*/ 913845 w 2103393"/>
              <a:gd name="connsiteY0" fmla="*/ 72662 h 1981559"/>
              <a:gd name="connsiteX1" fmla="*/ 947503 w 2103393"/>
              <a:gd name="connsiteY1" fmla="*/ 16564 h 1981559"/>
              <a:gd name="connsiteX2" fmla="*/ 1183115 w 2103393"/>
              <a:gd name="connsiteY2" fmla="*/ 22174 h 1981559"/>
              <a:gd name="connsiteX3" fmla="*/ 1177505 w 2103393"/>
              <a:gd name="connsiteY3" fmla="*/ 510228 h 1981559"/>
              <a:gd name="connsiteX4" fmla="*/ 1312141 w 2103393"/>
              <a:gd name="connsiteY4" fmla="*/ 588765 h 1981559"/>
              <a:gd name="connsiteX5" fmla="*/ 1508484 w 2103393"/>
              <a:gd name="connsiteY5" fmla="*/ 392422 h 1981559"/>
              <a:gd name="connsiteX6" fmla="*/ 2058246 w 2103393"/>
              <a:gd name="connsiteY6" fmla="*/ 1940731 h 1981559"/>
              <a:gd name="connsiteX7" fmla="*/ 1244822 w 2103393"/>
              <a:gd name="connsiteY7" fmla="*/ 1531213 h 1981559"/>
              <a:gd name="connsiteX8" fmla="*/ 1205554 w 2103393"/>
              <a:gd name="connsiteY8" fmla="*/ 1217066 h 1981559"/>
              <a:gd name="connsiteX9" fmla="*/ 1244823 w 2103393"/>
              <a:gd name="connsiteY9" fmla="*/ 773889 h 1981559"/>
              <a:gd name="connsiteX10" fmla="*/ 1076528 w 2103393"/>
              <a:gd name="connsiteY10" fmla="*/ 628034 h 1981559"/>
              <a:gd name="connsiteX11" fmla="*/ 885795 w 2103393"/>
              <a:gd name="connsiteY11" fmla="*/ 768279 h 1981559"/>
              <a:gd name="connsiteX12" fmla="*/ 919453 w 2103393"/>
              <a:gd name="connsiteY12" fmla="*/ 1205845 h 1981559"/>
              <a:gd name="connsiteX13" fmla="*/ 891405 w 2103393"/>
              <a:gd name="connsiteY13" fmla="*/ 1525604 h 1981559"/>
              <a:gd name="connsiteX14" fmla="*/ 89201 w 2103393"/>
              <a:gd name="connsiteY14" fmla="*/ 1968780 h 1981559"/>
              <a:gd name="connsiteX15" fmla="*/ 577255 w 2103393"/>
              <a:gd name="connsiteY15" fmla="*/ 392422 h 1981559"/>
              <a:gd name="connsiteX16" fmla="*/ 807257 w 2103393"/>
              <a:gd name="connsiteY16" fmla="*/ 628034 h 1981559"/>
              <a:gd name="connsiteX17" fmla="*/ 969942 w 2103393"/>
              <a:gd name="connsiteY17" fmla="*/ 515838 h 1981559"/>
              <a:gd name="connsiteX18" fmla="*/ 913845 w 2103393"/>
              <a:gd name="connsiteY18" fmla="*/ 72662 h 1981559"/>
              <a:gd name="connsiteX0" fmla="*/ 913845 w 2103393"/>
              <a:gd name="connsiteY0" fmla="*/ 103017 h 2011914"/>
              <a:gd name="connsiteX1" fmla="*/ 1003601 w 2103393"/>
              <a:gd name="connsiteY1" fmla="*/ 2040 h 2011914"/>
              <a:gd name="connsiteX2" fmla="*/ 1183115 w 2103393"/>
              <a:gd name="connsiteY2" fmla="*/ 52529 h 2011914"/>
              <a:gd name="connsiteX3" fmla="*/ 1177505 w 2103393"/>
              <a:gd name="connsiteY3" fmla="*/ 540583 h 2011914"/>
              <a:gd name="connsiteX4" fmla="*/ 1312141 w 2103393"/>
              <a:gd name="connsiteY4" fmla="*/ 619120 h 2011914"/>
              <a:gd name="connsiteX5" fmla="*/ 1508484 w 2103393"/>
              <a:gd name="connsiteY5" fmla="*/ 422777 h 2011914"/>
              <a:gd name="connsiteX6" fmla="*/ 2058246 w 2103393"/>
              <a:gd name="connsiteY6" fmla="*/ 1971086 h 2011914"/>
              <a:gd name="connsiteX7" fmla="*/ 1244822 w 2103393"/>
              <a:gd name="connsiteY7" fmla="*/ 1561568 h 2011914"/>
              <a:gd name="connsiteX8" fmla="*/ 1205554 w 2103393"/>
              <a:gd name="connsiteY8" fmla="*/ 1247421 h 2011914"/>
              <a:gd name="connsiteX9" fmla="*/ 1244823 w 2103393"/>
              <a:gd name="connsiteY9" fmla="*/ 804244 h 2011914"/>
              <a:gd name="connsiteX10" fmla="*/ 1076528 w 2103393"/>
              <a:gd name="connsiteY10" fmla="*/ 658389 h 2011914"/>
              <a:gd name="connsiteX11" fmla="*/ 885795 w 2103393"/>
              <a:gd name="connsiteY11" fmla="*/ 798634 h 2011914"/>
              <a:gd name="connsiteX12" fmla="*/ 919453 w 2103393"/>
              <a:gd name="connsiteY12" fmla="*/ 1236200 h 2011914"/>
              <a:gd name="connsiteX13" fmla="*/ 891405 w 2103393"/>
              <a:gd name="connsiteY13" fmla="*/ 1555959 h 2011914"/>
              <a:gd name="connsiteX14" fmla="*/ 89201 w 2103393"/>
              <a:gd name="connsiteY14" fmla="*/ 1999135 h 2011914"/>
              <a:gd name="connsiteX15" fmla="*/ 577255 w 2103393"/>
              <a:gd name="connsiteY15" fmla="*/ 422777 h 2011914"/>
              <a:gd name="connsiteX16" fmla="*/ 807257 w 2103393"/>
              <a:gd name="connsiteY16" fmla="*/ 658389 h 2011914"/>
              <a:gd name="connsiteX17" fmla="*/ 969942 w 2103393"/>
              <a:gd name="connsiteY17" fmla="*/ 546193 h 2011914"/>
              <a:gd name="connsiteX18" fmla="*/ 913845 w 2103393"/>
              <a:gd name="connsiteY18" fmla="*/ 103017 h 2011914"/>
              <a:gd name="connsiteX0" fmla="*/ 930675 w 2103393"/>
              <a:gd name="connsiteY0" fmla="*/ 67702 h 2010258"/>
              <a:gd name="connsiteX1" fmla="*/ 1003601 w 2103393"/>
              <a:gd name="connsiteY1" fmla="*/ 384 h 2010258"/>
              <a:gd name="connsiteX2" fmla="*/ 1183115 w 2103393"/>
              <a:gd name="connsiteY2" fmla="*/ 50873 h 2010258"/>
              <a:gd name="connsiteX3" fmla="*/ 1177505 w 2103393"/>
              <a:gd name="connsiteY3" fmla="*/ 538927 h 2010258"/>
              <a:gd name="connsiteX4" fmla="*/ 1312141 w 2103393"/>
              <a:gd name="connsiteY4" fmla="*/ 617464 h 2010258"/>
              <a:gd name="connsiteX5" fmla="*/ 1508484 w 2103393"/>
              <a:gd name="connsiteY5" fmla="*/ 421121 h 2010258"/>
              <a:gd name="connsiteX6" fmla="*/ 2058246 w 2103393"/>
              <a:gd name="connsiteY6" fmla="*/ 1969430 h 2010258"/>
              <a:gd name="connsiteX7" fmla="*/ 1244822 w 2103393"/>
              <a:gd name="connsiteY7" fmla="*/ 1559912 h 2010258"/>
              <a:gd name="connsiteX8" fmla="*/ 1205554 w 2103393"/>
              <a:gd name="connsiteY8" fmla="*/ 1245765 h 2010258"/>
              <a:gd name="connsiteX9" fmla="*/ 1244823 w 2103393"/>
              <a:gd name="connsiteY9" fmla="*/ 802588 h 2010258"/>
              <a:gd name="connsiteX10" fmla="*/ 1076528 w 2103393"/>
              <a:gd name="connsiteY10" fmla="*/ 656733 h 2010258"/>
              <a:gd name="connsiteX11" fmla="*/ 885795 w 2103393"/>
              <a:gd name="connsiteY11" fmla="*/ 796978 h 2010258"/>
              <a:gd name="connsiteX12" fmla="*/ 919453 w 2103393"/>
              <a:gd name="connsiteY12" fmla="*/ 1234544 h 2010258"/>
              <a:gd name="connsiteX13" fmla="*/ 891405 w 2103393"/>
              <a:gd name="connsiteY13" fmla="*/ 1554303 h 2010258"/>
              <a:gd name="connsiteX14" fmla="*/ 89201 w 2103393"/>
              <a:gd name="connsiteY14" fmla="*/ 1997479 h 2010258"/>
              <a:gd name="connsiteX15" fmla="*/ 577255 w 2103393"/>
              <a:gd name="connsiteY15" fmla="*/ 421121 h 2010258"/>
              <a:gd name="connsiteX16" fmla="*/ 807257 w 2103393"/>
              <a:gd name="connsiteY16" fmla="*/ 656733 h 2010258"/>
              <a:gd name="connsiteX17" fmla="*/ 969942 w 2103393"/>
              <a:gd name="connsiteY17" fmla="*/ 544537 h 2010258"/>
              <a:gd name="connsiteX18" fmla="*/ 930675 w 2103393"/>
              <a:gd name="connsiteY18" fmla="*/ 67702 h 2010258"/>
              <a:gd name="connsiteX0" fmla="*/ 930675 w 2103393"/>
              <a:gd name="connsiteY0" fmla="*/ 69239 h 2011795"/>
              <a:gd name="connsiteX1" fmla="*/ 1183115 w 2103393"/>
              <a:gd name="connsiteY1" fmla="*/ 52410 h 2011795"/>
              <a:gd name="connsiteX2" fmla="*/ 1177505 w 2103393"/>
              <a:gd name="connsiteY2" fmla="*/ 540464 h 2011795"/>
              <a:gd name="connsiteX3" fmla="*/ 1312141 w 2103393"/>
              <a:gd name="connsiteY3" fmla="*/ 619001 h 2011795"/>
              <a:gd name="connsiteX4" fmla="*/ 1508484 w 2103393"/>
              <a:gd name="connsiteY4" fmla="*/ 422658 h 2011795"/>
              <a:gd name="connsiteX5" fmla="*/ 2058246 w 2103393"/>
              <a:gd name="connsiteY5" fmla="*/ 1970967 h 2011795"/>
              <a:gd name="connsiteX6" fmla="*/ 1244822 w 2103393"/>
              <a:gd name="connsiteY6" fmla="*/ 1561449 h 2011795"/>
              <a:gd name="connsiteX7" fmla="*/ 1205554 w 2103393"/>
              <a:gd name="connsiteY7" fmla="*/ 1247302 h 2011795"/>
              <a:gd name="connsiteX8" fmla="*/ 1244823 w 2103393"/>
              <a:gd name="connsiteY8" fmla="*/ 804125 h 2011795"/>
              <a:gd name="connsiteX9" fmla="*/ 1076528 w 2103393"/>
              <a:gd name="connsiteY9" fmla="*/ 658270 h 2011795"/>
              <a:gd name="connsiteX10" fmla="*/ 885795 w 2103393"/>
              <a:gd name="connsiteY10" fmla="*/ 798515 h 2011795"/>
              <a:gd name="connsiteX11" fmla="*/ 919453 w 2103393"/>
              <a:gd name="connsiteY11" fmla="*/ 1236081 h 2011795"/>
              <a:gd name="connsiteX12" fmla="*/ 891405 w 2103393"/>
              <a:gd name="connsiteY12" fmla="*/ 1555840 h 2011795"/>
              <a:gd name="connsiteX13" fmla="*/ 89201 w 2103393"/>
              <a:gd name="connsiteY13" fmla="*/ 1999016 h 2011795"/>
              <a:gd name="connsiteX14" fmla="*/ 577255 w 2103393"/>
              <a:gd name="connsiteY14" fmla="*/ 422658 h 2011795"/>
              <a:gd name="connsiteX15" fmla="*/ 807257 w 2103393"/>
              <a:gd name="connsiteY15" fmla="*/ 658270 h 2011795"/>
              <a:gd name="connsiteX16" fmla="*/ 969942 w 2103393"/>
              <a:gd name="connsiteY16" fmla="*/ 546074 h 2011795"/>
              <a:gd name="connsiteX17" fmla="*/ 930675 w 2103393"/>
              <a:gd name="connsiteY17" fmla="*/ 69239 h 2011795"/>
              <a:gd name="connsiteX0" fmla="*/ 930675 w 2103393"/>
              <a:gd name="connsiteY0" fmla="*/ 63795 h 2006351"/>
              <a:gd name="connsiteX1" fmla="*/ 1183115 w 2103393"/>
              <a:gd name="connsiteY1" fmla="*/ 46966 h 2006351"/>
              <a:gd name="connsiteX2" fmla="*/ 1177505 w 2103393"/>
              <a:gd name="connsiteY2" fmla="*/ 535020 h 2006351"/>
              <a:gd name="connsiteX3" fmla="*/ 1312141 w 2103393"/>
              <a:gd name="connsiteY3" fmla="*/ 613557 h 2006351"/>
              <a:gd name="connsiteX4" fmla="*/ 1508484 w 2103393"/>
              <a:gd name="connsiteY4" fmla="*/ 417214 h 2006351"/>
              <a:gd name="connsiteX5" fmla="*/ 2058246 w 2103393"/>
              <a:gd name="connsiteY5" fmla="*/ 1965523 h 2006351"/>
              <a:gd name="connsiteX6" fmla="*/ 1244822 w 2103393"/>
              <a:gd name="connsiteY6" fmla="*/ 1556005 h 2006351"/>
              <a:gd name="connsiteX7" fmla="*/ 1205554 w 2103393"/>
              <a:gd name="connsiteY7" fmla="*/ 1241858 h 2006351"/>
              <a:gd name="connsiteX8" fmla="*/ 1244823 w 2103393"/>
              <a:gd name="connsiteY8" fmla="*/ 798681 h 2006351"/>
              <a:gd name="connsiteX9" fmla="*/ 1076528 w 2103393"/>
              <a:gd name="connsiteY9" fmla="*/ 652826 h 2006351"/>
              <a:gd name="connsiteX10" fmla="*/ 885795 w 2103393"/>
              <a:gd name="connsiteY10" fmla="*/ 793071 h 2006351"/>
              <a:gd name="connsiteX11" fmla="*/ 919453 w 2103393"/>
              <a:gd name="connsiteY11" fmla="*/ 1230637 h 2006351"/>
              <a:gd name="connsiteX12" fmla="*/ 891405 w 2103393"/>
              <a:gd name="connsiteY12" fmla="*/ 1550396 h 2006351"/>
              <a:gd name="connsiteX13" fmla="*/ 89201 w 2103393"/>
              <a:gd name="connsiteY13" fmla="*/ 1993572 h 2006351"/>
              <a:gd name="connsiteX14" fmla="*/ 577255 w 2103393"/>
              <a:gd name="connsiteY14" fmla="*/ 417214 h 2006351"/>
              <a:gd name="connsiteX15" fmla="*/ 807257 w 2103393"/>
              <a:gd name="connsiteY15" fmla="*/ 652826 h 2006351"/>
              <a:gd name="connsiteX16" fmla="*/ 969942 w 2103393"/>
              <a:gd name="connsiteY16" fmla="*/ 540630 h 2006351"/>
              <a:gd name="connsiteX17" fmla="*/ 930675 w 2103393"/>
              <a:gd name="connsiteY17" fmla="*/ 63795 h 2006351"/>
              <a:gd name="connsiteX0" fmla="*/ 930675 w 2103393"/>
              <a:gd name="connsiteY0" fmla="*/ 51191 h 2016186"/>
              <a:gd name="connsiteX1" fmla="*/ 1183115 w 2103393"/>
              <a:gd name="connsiteY1" fmla="*/ 56801 h 2016186"/>
              <a:gd name="connsiteX2" fmla="*/ 1177505 w 2103393"/>
              <a:gd name="connsiteY2" fmla="*/ 544855 h 2016186"/>
              <a:gd name="connsiteX3" fmla="*/ 1312141 w 2103393"/>
              <a:gd name="connsiteY3" fmla="*/ 623392 h 2016186"/>
              <a:gd name="connsiteX4" fmla="*/ 1508484 w 2103393"/>
              <a:gd name="connsiteY4" fmla="*/ 427049 h 2016186"/>
              <a:gd name="connsiteX5" fmla="*/ 2058246 w 2103393"/>
              <a:gd name="connsiteY5" fmla="*/ 1975358 h 2016186"/>
              <a:gd name="connsiteX6" fmla="*/ 1244822 w 2103393"/>
              <a:gd name="connsiteY6" fmla="*/ 1565840 h 2016186"/>
              <a:gd name="connsiteX7" fmla="*/ 1205554 w 2103393"/>
              <a:gd name="connsiteY7" fmla="*/ 1251693 h 2016186"/>
              <a:gd name="connsiteX8" fmla="*/ 1244823 w 2103393"/>
              <a:gd name="connsiteY8" fmla="*/ 808516 h 2016186"/>
              <a:gd name="connsiteX9" fmla="*/ 1076528 w 2103393"/>
              <a:gd name="connsiteY9" fmla="*/ 662661 h 2016186"/>
              <a:gd name="connsiteX10" fmla="*/ 885795 w 2103393"/>
              <a:gd name="connsiteY10" fmla="*/ 802906 h 2016186"/>
              <a:gd name="connsiteX11" fmla="*/ 919453 w 2103393"/>
              <a:gd name="connsiteY11" fmla="*/ 1240472 h 2016186"/>
              <a:gd name="connsiteX12" fmla="*/ 891405 w 2103393"/>
              <a:gd name="connsiteY12" fmla="*/ 1560231 h 2016186"/>
              <a:gd name="connsiteX13" fmla="*/ 89201 w 2103393"/>
              <a:gd name="connsiteY13" fmla="*/ 2003407 h 2016186"/>
              <a:gd name="connsiteX14" fmla="*/ 577255 w 2103393"/>
              <a:gd name="connsiteY14" fmla="*/ 427049 h 2016186"/>
              <a:gd name="connsiteX15" fmla="*/ 807257 w 2103393"/>
              <a:gd name="connsiteY15" fmla="*/ 662661 h 2016186"/>
              <a:gd name="connsiteX16" fmla="*/ 969942 w 2103393"/>
              <a:gd name="connsiteY16" fmla="*/ 550465 h 2016186"/>
              <a:gd name="connsiteX17" fmla="*/ 930675 w 2103393"/>
              <a:gd name="connsiteY17" fmla="*/ 51191 h 2016186"/>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24191 h 2051098"/>
              <a:gd name="connsiteX1" fmla="*/ 1183115 w 2103393"/>
              <a:gd name="connsiteY1" fmla="*/ 91713 h 2051098"/>
              <a:gd name="connsiteX2" fmla="*/ 1177505 w 2103393"/>
              <a:gd name="connsiteY2" fmla="*/ 579767 h 2051098"/>
              <a:gd name="connsiteX3" fmla="*/ 1312141 w 2103393"/>
              <a:gd name="connsiteY3" fmla="*/ 658304 h 2051098"/>
              <a:gd name="connsiteX4" fmla="*/ 1508484 w 2103393"/>
              <a:gd name="connsiteY4" fmla="*/ 461961 h 2051098"/>
              <a:gd name="connsiteX5" fmla="*/ 2058246 w 2103393"/>
              <a:gd name="connsiteY5" fmla="*/ 2010270 h 2051098"/>
              <a:gd name="connsiteX6" fmla="*/ 1244822 w 2103393"/>
              <a:gd name="connsiteY6" fmla="*/ 1600752 h 2051098"/>
              <a:gd name="connsiteX7" fmla="*/ 1205554 w 2103393"/>
              <a:gd name="connsiteY7" fmla="*/ 1286605 h 2051098"/>
              <a:gd name="connsiteX8" fmla="*/ 1244823 w 2103393"/>
              <a:gd name="connsiteY8" fmla="*/ 843428 h 2051098"/>
              <a:gd name="connsiteX9" fmla="*/ 1076528 w 2103393"/>
              <a:gd name="connsiteY9" fmla="*/ 697573 h 2051098"/>
              <a:gd name="connsiteX10" fmla="*/ 885795 w 2103393"/>
              <a:gd name="connsiteY10" fmla="*/ 837818 h 2051098"/>
              <a:gd name="connsiteX11" fmla="*/ 919453 w 2103393"/>
              <a:gd name="connsiteY11" fmla="*/ 1275384 h 2051098"/>
              <a:gd name="connsiteX12" fmla="*/ 891405 w 2103393"/>
              <a:gd name="connsiteY12" fmla="*/ 1595143 h 2051098"/>
              <a:gd name="connsiteX13" fmla="*/ 89201 w 2103393"/>
              <a:gd name="connsiteY13" fmla="*/ 2038319 h 2051098"/>
              <a:gd name="connsiteX14" fmla="*/ 577255 w 2103393"/>
              <a:gd name="connsiteY14" fmla="*/ 461961 h 2051098"/>
              <a:gd name="connsiteX15" fmla="*/ 807257 w 2103393"/>
              <a:gd name="connsiteY15" fmla="*/ 697573 h 2051098"/>
              <a:gd name="connsiteX16" fmla="*/ 969942 w 2103393"/>
              <a:gd name="connsiteY16" fmla="*/ 585377 h 2051098"/>
              <a:gd name="connsiteX17" fmla="*/ 930675 w 2103393"/>
              <a:gd name="connsiteY17" fmla="*/ 24191 h 2051098"/>
              <a:gd name="connsiteX0" fmla="*/ 930675 w 2103393"/>
              <a:gd name="connsiteY0" fmla="*/ 51153 h 2078060"/>
              <a:gd name="connsiteX1" fmla="*/ 1190398 w 2103393"/>
              <a:gd name="connsiteY1" fmla="*/ 49480 h 2078060"/>
              <a:gd name="connsiteX2" fmla="*/ 1177505 w 2103393"/>
              <a:gd name="connsiteY2" fmla="*/ 606729 h 2078060"/>
              <a:gd name="connsiteX3" fmla="*/ 1312141 w 2103393"/>
              <a:gd name="connsiteY3" fmla="*/ 685266 h 2078060"/>
              <a:gd name="connsiteX4" fmla="*/ 1508484 w 2103393"/>
              <a:gd name="connsiteY4" fmla="*/ 488923 h 2078060"/>
              <a:gd name="connsiteX5" fmla="*/ 2058246 w 2103393"/>
              <a:gd name="connsiteY5" fmla="*/ 2037232 h 2078060"/>
              <a:gd name="connsiteX6" fmla="*/ 1244822 w 2103393"/>
              <a:gd name="connsiteY6" fmla="*/ 1627714 h 2078060"/>
              <a:gd name="connsiteX7" fmla="*/ 1205554 w 2103393"/>
              <a:gd name="connsiteY7" fmla="*/ 1313567 h 2078060"/>
              <a:gd name="connsiteX8" fmla="*/ 1244823 w 2103393"/>
              <a:gd name="connsiteY8" fmla="*/ 870390 h 2078060"/>
              <a:gd name="connsiteX9" fmla="*/ 1076528 w 2103393"/>
              <a:gd name="connsiteY9" fmla="*/ 724535 h 2078060"/>
              <a:gd name="connsiteX10" fmla="*/ 885795 w 2103393"/>
              <a:gd name="connsiteY10" fmla="*/ 864780 h 2078060"/>
              <a:gd name="connsiteX11" fmla="*/ 919453 w 2103393"/>
              <a:gd name="connsiteY11" fmla="*/ 1302346 h 2078060"/>
              <a:gd name="connsiteX12" fmla="*/ 891405 w 2103393"/>
              <a:gd name="connsiteY12" fmla="*/ 1622105 h 2078060"/>
              <a:gd name="connsiteX13" fmla="*/ 89201 w 2103393"/>
              <a:gd name="connsiteY13" fmla="*/ 2065281 h 2078060"/>
              <a:gd name="connsiteX14" fmla="*/ 577255 w 2103393"/>
              <a:gd name="connsiteY14" fmla="*/ 488923 h 2078060"/>
              <a:gd name="connsiteX15" fmla="*/ 807257 w 2103393"/>
              <a:gd name="connsiteY15" fmla="*/ 724535 h 2078060"/>
              <a:gd name="connsiteX16" fmla="*/ 969942 w 2103393"/>
              <a:gd name="connsiteY16" fmla="*/ 612339 h 2078060"/>
              <a:gd name="connsiteX17" fmla="*/ 930675 w 2103393"/>
              <a:gd name="connsiteY17" fmla="*/ 51153 h 2078060"/>
              <a:gd name="connsiteX0" fmla="*/ 930675 w 2103393"/>
              <a:gd name="connsiteY0" fmla="*/ 57180 h 2084087"/>
              <a:gd name="connsiteX1" fmla="*/ 1190398 w 2103393"/>
              <a:gd name="connsiteY1" fmla="*/ 55507 h 2084087"/>
              <a:gd name="connsiteX2" fmla="*/ 1177505 w 2103393"/>
              <a:gd name="connsiteY2" fmla="*/ 612756 h 2084087"/>
              <a:gd name="connsiteX3" fmla="*/ 1312141 w 2103393"/>
              <a:gd name="connsiteY3" fmla="*/ 691293 h 2084087"/>
              <a:gd name="connsiteX4" fmla="*/ 1508484 w 2103393"/>
              <a:gd name="connsiteY4" fmla="*/ 494950 h 2084087"/>
              <a:gd name="connsiteX5" fmla="*/ 2058246 w 2103393"/>
              <a:gd name="connsiteY5" fmla="*/ 2043259 h 2084087"/>
              <a:gd name="connsiteX6" fmla="*/ 1244822 w 2103393"/>
              <a:gd name="connsiteY6" fmla="*/ 1633741 h 2084087"/>
              <a:gd name="connsiteX7" fmla="*/ 1205554 w 2103393"/>
              <a:gd name="connsiteY7" fmla="*/ 1319594 h 2084087"/>
              <a:gd name="connsiteX8" fmla="*/ 1244823 w 2103393"/>
              <a:gd name="connsiteY8" fmla="*/ 876417 h 2084087"/>
              <a:gd name="connsiteX9" fmla="*/ 1076528 w 2103393"/>
              <a:gd name="connsiteY9" fmla="*/ 730562 h 2084087"/>
              <a:gd name="connsiteX10" fmla="*/ 885795 w 2103393"/>
              <a:gd name="connsiteY10" fmla="*/ 870807 h 2084087"/>
              <a:gd name="connsiteX11" fmla="*/ 919453 w 2103393"/>
              <a:gd name="connsiteY11" fmla="*/ 1308373 h 2084087"/>
              <a:gd name="connsiteX12" fmla="*/ 891405 w 2103393"/>
              <a:gd name="connsiteY12" fmla="*/ 1628132 h 2084087"/>
              <a:gd name="connsiteX13" fmla="*/ 89201 w 2103393"/>
              <a:gd name="connsiteY13" fmla="*/ 2071308 h 2084087"/>
              <a:gd name="connsiteX14" fmla="*/ 577255 w 2103393"/>
              <a:gd name="connsiteY14" fmla="*/ 494950 h 2084087"/>
              <a:gd name="connsiteX15" fmla="*/ 807257 w 2103393"/>
              <a:gd name="connsiteY15" fmla="*/ 730562 h 2084087"/>
              <a:gd name="connsiteX16" fmla="*/ 969942 w 2103393"/>
              <a:gd name="connsiteY16" fmla="*/ 618366 h 2084087"/>
              <a:gd name="connsiteX17" fmla="*/ 930675 w 2103393"/>
              <a:gd name="connsiteY17" fmla="*/ 57180 h 2084087"/>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73853 h 2100760"/>
              <a:gd name="connsiteX1" fmla="*/ 1190398 w 2103393"/>
              <a:gd name="connsiteY1" fmla="*/ 72180 h 2100760"/>
              <a:gd name="connsiteX2" fmla="*/ 1177505 w 2103393"/>
              <a:gd name="connsiteY2" fmla="*/ 629429 h 2100760"/>
              <a:gd name="connsiteX3" fmla="*/ 1312141 w 2103393"/>
              <a:gd name="connsiteY3" fmla="*/ 707966 h 2100760"/>
              <a:gd name="connsiteX4" fmla="*/ 1508484 w 2103393"/>
              <a:gd name="connsiteY4" fmla="*/ 511623 h 2100760"/>
              <a:gd name="connsiteX5" fmla="*/ 2058246 w 2103393"/>
              <a:gd name="connsiteY5" fmla="*/ 2059932 h 2100760"/>
              <a:gd name="connsiteX6" fmla="*/ 1244822 w 2103393"/>
              <a:gd name="connsiteY6" fmla="*/ 1650414 h 2100760"/>
              <a:gd name="connsiteX7" fmla="*/ 1205554 w 2103393"/>
              <a:gd name="connsiteY7" fmla="*/ 1336267 h 2100760"/>
              <a:gd name="connsiteX8" fmla="*/ 1244823 w 2103393"/>
              <a:gd name="connsiteY8" fmla="*/ 893090 h 2100760"/>
              <a:gd name="connsiteX9" fmla="*/ 1076528 w 2103393"/>
              <a:gd name="connsiteY9" fmla="*/ 747235 h 2100760"/>
              <a:gd name="connsiteX10" fmla="*/ 885795 w 2103393"/>
              <a:gd name="connsiteY10" fmla="*/ 887480 h 2100760"/>
              <a:gd name="connsiteX11" fmla="*/ 919453 w 2103393"/>
              <a:gd name="connsiteY11" fmla="*/ 1325046 h 2100760"/>
              <a:gd name="connsiteX12" fmla="*/ 891405 w 2103393"/>
              <a:gd name="connsiteY12" fmla="*/ 1644805 h 2100760"/>
              <a:gd name="connsiteX13" fmla="*/ 89201 w 2103393"/>
              <a:gd name="connsiteY13" fmla="*/ 2087981 h 2100760"/>
              <a:gd name="connsiteX14" fmla="*/ 577255 w 2103393"/>
              <a:gd name="connsiteY14" fmla="*/ 511623 h 2100760"/>
              <a:gd name="connsiteX15" fmla="*/ 807257 w 2103393"/>
              <a:gd name="connsiteY15" fmla="*/ 747235 h 2100760"/>
              <a:gd name="connsiteX16" fmla="*/ 969942 w 2103393"/>
              <a:gd name="connsiteY16" fmla="*/ 635039 h 2100760"/>
              <a:gd name="connsiteX17" fmla="*/ 930675 w 2103393"/>
              <a:gd name="connsiteY17" fmla="*/ 73853 h 2100760"/>
              <a:gd name="connsiteX0" fmla="*/ 930675 w 2103393"/>
              <a:gd name="connsiteY0" fmla="*/ 77953 h 2104860"/>
              <a:gd name="connsiteX1" fmla="*/ 1190398 w 2103393"/>
              <a:gd name="connsiteY1" fmla="*/ 76280 h 2104860"/>
              <a:gd name="connsiteX2" fmla="*/ 1177505 w 2103393"/>
              <a:gd name="connsiteY2" fmla="*/ 633529 h 2104860"/>
              <a:gd name="connsiteX3" fmla="*/ 1312141 w 2103393"/>
              <a:gd name="connsiteY3" fmla="*/ 712066 h 2104860"/>
              <a:gd name="connsiteX4" fmla="*/ 1508484 w 2103393"/>
              <a:gd name="connsiteY4" fmla="*/ 515723 h 2104860"/>
              <a:gd name="connsiteX5" fmla="*/ 2058246 w 2103393"/>
              <a:gd name="connsiteY5" fmla="*/ 2064032 h 2104860"/>
              <a:gd name="connsiteX6" fmla="*/ 1244822 w 2103393"/>
              <a:gd name="connsiteY6" fmla="*/ 1654514 h 2104860"/>
              <a:gd name="connsiteX7" fmla="*/ 1205554 w 2103393"/>
              <a:gd name="connsiteY7" fmla="*/ 1340367 h 2104860"/>
              <a:gd name="connsiteX8" fmla="*/ 1244823 w 2103393"/>
              <a:gd name="connsiteY8" fmla="*/ 897190 h 2104860"/>
              <a:gd name="connsiteX9" fmla="*/ 1076528 w 2103393"/>
              <a:gd name="connsiteY9" fmla="*/ 751335 h 2104860"/>
              <a:gd name="connsiteX10" fmla="*/ 885795 w 2103393"/>
              <a:gd name="connsiteY10" fmla="*/ 891580 h 2104860"/>
              <a:gd name="connsiteX11" fmla="*/ 919453 w 2103393"/>
              <a:gd name="connsiteY11" fmla="*/ 1329146 h 2104860"/>
              <a:gd name="connsiteX12" fmla="*/ 891405 w 2103393"/>
              <a:gd name="connsiteY12" fmla="*/ 1648905 h 2104860"/>
              <a:gd name="connsiteX13" fmla="*/ 89201 w 2103393"/>
              <a:gd name="connsiteY13" fmla="*/ 2092081 h 2104860"/>
              <a:gd name="connsiteX14" fmla="*/ 577255 w 2103393"/>
              <a:gd name="connsiteY14" fmla="*/ 515723 h 2104860"/>
              <a:gd name="connsiteX15" fmla="*/ 807257 w 2103393"/>
              <a:gd name="connsiteY15" fmla="*/ 751335 h 2104860"/>
              <a:gd name="connsiteX16" fmla="*/ 969942 w 2103393"/>
              <a:gd name="connsiteY16" fmla="*/ 639139 h 2104860"/>
              <a:gd name="connsiteX17" fmla="*/ 930675 w 2103393"/>
              <a:gd name="connsiteY17" fmla="*/ 77953 h 2104860"/>
              <a:gd name="connsiteX0" fmla="*/ 930675 w 2103393"/>
              <a:gd name="connsiteY0" fmla="*/ 71187 h 2098094"/>
              <a:gd name="connsiteX1" fmla="*/ 1190398 w 2103393"/>
              <a:gd name="connsiteY1" fmla="*/ 69514 h 2098094"/>
              <a:gd name="connsiteX2" fmla="*/ 1177505 w 2103393"/>
              <a:gd name="connsiteY2" fmla="*/ 626763 h 2098094"/>
              <a:gd name="connsiteX3" fmla="*/ 1312141 w 2103393"/>
              <a:gd name="connsiteY3" fmla="*/ 705300 h 2098094"/>
              <a:gd name="connsiteX4" fmla="*/ 1508484 w 2103393"/>
              <a:gd name="connsiteY4" fmla="*/ 508957 h 2098094"/>
              <a:gd name="connsiteX5" fmla="*/ 2058246 w 2103393"/>
              <a:gd name="connsiteY5" fmla="*/ 2057266 h 2098094"/>
              <a:gd name="connsiteX6" fmla="*/ 1244822 w 2103393"/>
              <a:gd name="connsiteY6" fmla="*/ 1647748 h 2098094"/>
              <a:gd name="connsiteX7" fmla="*/ 1205554 w 2103393"/>
              <a:gd name="connsiteY7" fmla="*/ 1333601 h 2098094"/>
              <a:gd name="connsiteX8" fmla="*/ 1244823 w 2103393"/>
              <a:gd name="connsiteY8" fmla="*/ 890424 h 2098094"/>
              <a:gd name="connsiteX9" fmla="*/ 1076528 w 2103393"/>
              <a:gd name="connsiteY9" fmla="*/ 744569 h 2098094"/>
              <a:gd name="connsiteX10" fmla="*/ 885795 w 2103393"/>
              <a:gd name="connsiteY10" fmla="*/ 884814 h 2098094"/>
              <a:gd name="connsiteX11" fmla="*/ 919453 w 2103393"/>
              <a:gd name="connsiteY11" fmla="*/ 1322380 h 2098094"/>
              <a:gd name="connsiteX12" fmla="*/ 891405 w 2103393"/>
              <a:gd name="connsiteY12" fmla="*/ 1642139 h 2098094"/>
              <a:gd name="connsiteX13" fmla="*/ 89201 w 2103393"/>
              <a:gd name="connsiteY13" fmla="*/ 2085315 h 2098094"/>
              <a:gd name="connsiteX14" fmla="*/ 577255 w 2103393"/>
              <a:gd name="connsiteY14" fmla="*/ 508957 h 2098094"/>
              <a:gd name="connsiteX15" fmla="*/ 807257 w 2103393"/>
              <a:gd name="connsiteY15" fmla="*/ 744569 h 2098094"/>
              <a:gd name="connsiteX16" fmla="*/ 969942 w 2103393"/>
              <a:gd name="connsiteY16" fmla="*/ 632373 h 2098094"/>
              <a:gd name="connsiteX17" fmla="*/ 930675 w 2103393"/>
              <a:gd name="connsiteY17" fmla="*/ 71187 h 2098094"/>
              <a:gd name="connsiteX0" fmla="*/ 930675 w 2103393"/>
              <a:gd name="connsiteY0" fmla="*/ 75207 h 2102114"/>
              <a:gd name="connsiteX1" fmla="*/ 1190398 w 2103393"/>
              <a:gd name="connsiteY1" fmla="*/ 73534 h 2102114"/>
              <a:gd name="connsiteX2" fmla="*/ 1177505 w 2103393"/>
              <a:gd name="connsiteY2" fmla="*/ 630783 h 2102114"/>
              <a:gd name="connsiteX3" fmla="*/ 1312141 w 2103393"/>
              <a:gd name="connsiteY3" fmla="*/ 709320 h 2102114"/>
              <a:gd name="connsiteX4" fmla="*/ 1508484 w 2103393"/>
              <a:gd name="connsiteY4" fmla="*/ 512977 h 2102114"/>
              <a:gd name="connsiteX5" fmla="*/ 2058246 w 2103393"/>
              <a:gd name="connsiteY5" fmla="*/ 2061286 h 2102114"/>
              <a:gd name="connsiteX6" fmla="*/ 1244822 w 2103393"/>
              <a:gd name="connsiteY6" fmla="*/ 1651768 h 2102114"/>
              <a:gd name="connsiteX7" fmla="*/ 1205554 w 2103393"/>
              <a:gd name="connsiteY7" fmla="*/ 1337621 h 2102114"/>
              <a:gd name="connsiteX8" fmla="*/ 1244823 w 2103393"/>
              <a:gd name="connsiteY8" fmla="*/ 894444 h 2102114"/>
              <a:gd name="connsiteX9" fmla="*/ 1076528 w 2103393"/>
              <a:gd name="connsiteY9" fmla="*/ 748589 h 2102114"/>
              <a:gd name="connsiteX10" fmla="*/ 885795 w 2103393"/>
              <a:gd name="connsiteY10" fmla="*/ 888834 h 2102114"/>
              <a:gd name="connsiteX11" fmla="*/ 919453 w 2103393"/>
              <a:gd name="connsiteY11" fmla="*/ 1326400 h 2102114"/>
              <a:gd name="connsiteX12" fmla="*/ 891405 w 2103393"/>
              <a:gd name="connsiteY12" fmla="*/ 1646159 h 2102114"/>
              <a:gd name="connsiteX13" fmla="*/ 89201 w 2103393"/>
              <a:gd name="connsiteY13" fmla="*/ 2089335 h 2102114"/>
              <a:gd name="connsiteX14" fmla="*/ 577255 w 2103393"/>
              <a:gd name="connsiteY14" fmla="*/ 512977 h 2102114"/>
              <a:gd name="connsiteX15" fmla="*/ 807257 w 2103393"/>
              <a:gd name="connsiteY15" fmla="*/ 748589 h 2102114"/>
              <a:gd name="connsiteX16" fmla="*/ 969942 w 2103393"/>
              <a:gd name="connsiteY16" fmla="*/ 636393 h 2102114"/>
              <a:gd name="connsiteX17" fmla="*/ 930675 w 2103393"/>
              <a:gd name="connsiteY17" fmla="*/ 75207 h 21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3393" h="2102114">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sz="2700"/>
          </a:p>
        </p:txBody>
      </p:sp>
      <p:sp>
        <p:nvSpPr>
          <p:cNvPr id="50" name="Smiley Face 12">
            <a:extLst>
              <a:ext uri="{FF2B5EF4-FFF2-40B4-BE49-F238E27FC236}">
                <a16:creationId xmlns:a16="http://schemas.microsoft.com/office/drawing/2014/main" id="{826E9268-7464-4175-9363-0F67F9A876AA}"/>
              </a:ext>
            </a:extLst>
          </p:cNvPr>
          <p:cNvSpPr/>
          <p:nvPr/>
        </p:nvSpPr>
        <p:spPr>
          <a:xfrm>
            <a:off x="5816033" y="3192006"/>
            <a:ext cx="559934" cy="559934"/>
          </a:xfrm>
          <a:custGeom>
            <a:avLst/>
            <a:gdLst/>
            <a:ahLst/>
            <a:cxnLst/>
            <a:rect l="l" t="t" r="r" b="b"/>
            <a:pathLst>
              <a:path w="3240000" h="324000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1" name="Rounded Rectangle 7">
            <a:extLst>
              <a:ext uri="{FF2B5EF4-FFF2-40B4-BE49-F238E27FC236}">
                <a16:creationId xmlns:a16="http://schemas.microsoft.com/office/drawing/2014/main" id="{55F65A7A-B545-43EA-B02C-A9EF759EDFB1}"/>
              </a:ext>
            </a:extLst>
          </p:cNvPr>
          <p:cNvSpPr/>
          <p:nvPr/>
        </p:nvSpPr>
        <p:spPr>
          <a:xfrm>
            <a:off x="5980541" y="4316870"/>
            <a:ext cx="271294" cy="469495"/>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177071767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Smart Solution</a:t>
            </a:r>
          </a:p>
        </p:txBody>
      </p:sp>
      <p:sp>
        <p:nvSpPr>
          <p:cNvPr id="6" name="Content Placeholder 3">
            <a:extLst>
              <a:ext uri="{FF2B5EF4-FFF2-40B4-BE49-F238E27FC236}">
                <a16:creationId xmlns:a16="http://schemas.microsoft.com/office/drawing/2014/main" id="{4B41A377-EDD0-4F6E-B019-71BB26EA559B}"/>
              </a:ext>
            </a:extLst>
          </p:cNvPr>
          <p:cNvSpPr txBox="1">
            <a:spLocks/>
          </p:cNvSpPr>
          <p:nvPr/>
        </p:nvSpPr>
        <p:spPr>
          <a:xfrm>
            <a:off x="93670" y="2559464"/>
            <a:ext cx="4281818" cy="130388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400" b="1" dirty="0">
                <a:solidFill>
                  <a:schemeClr val="bg1"/>
                </a:solidFill>
                <a:cs typeface="Arial" pitchFamily="34" charset="0"/>
              </a:rPr>
              <a:t>Use Smart Phone’s Camera to know that Quality of Air in which you Breath</a:t>
            </a:r>
            <a:endParaRPr lang="ko-KR" altLang="en-US" sz="2400" b="1" dirty="0">
              <a:solidFill>
                <a:schemeClr val="bg1"/>
              </a:solidFill>
              <a:cs typeface="Arial" pitchFamily="34" charset="0"/>
            </a:endParaRPr>
          </a:p>
        </p:txBody>
      </p:sp>
      <p:grpSp>
        <p:nvGrpSpPr>
          <p:cNvPr id="9" name="그룹 26">
            <a:extLst>
              <a:ext uri="{FF2B5EF4-FFF2-40B4-BE49-F238E27FC236}">
                <a16:creationId xmlns:a16="http://schemas.microsoft.com/office/drawing/2014/main" id="{ED440CCC-2EB6-4B13-AF83-703AF1FA2D70}"/>
              </a:ext>
            </a:extLst>
          </p:cNvPr>
          <p:cNvGrpSpPr/>
          <p:nvPr/>
        </p:nvGrpSpPr>
        <p:grpSpPr>
          <a:xfrm>
            <a:off x="6191430" y="3062633"/>
            <a:ext cx="1145946" cy="1726055"/>
            <a:chOff x="6150565" y="3254095"/>
            <a:chExt cx="979312" cy="1475068"/>
          </a:xfrm>
        </p:grpSpPr>
        <p:sp>
          <p:nvSpPr>
            <p:cNvPr id="10" name="자유형: 도형 5">
              <a:extLst>
                <a:ext uri="{FF2B5EF4-FFF2-40B4-BE49-F238E27FC236}">
                  <a16:creationId xmlns:a16="http://schemas.microsoft.com/office/drawing/2014/main" id="{C49640CE-3E47-419F-B118-7D4211D9CDBB}"/>
                </a:ext>
              </a:extLst>
            </p:cNvPr>
            <p:cNvSpPr/>
            <p:nvPr/>
          </p:nvSpPr>
          <p:spPr>
            <a:xfrm>
              <a:off x="6154072" y="3254095"/>
              <a:ext cx="734589" cy="517434"/>
            </a:xfrm>
            <a:custGeom>
              <a:avLst/>
              <a:gdLst>
                <a:gd name="connsiteX0" fmla="*/ 182319 w 931229"/>
                <a:gd name="connsiteY0" fmla="*/ 476834 h 617079"/>
                <a:gd name="connsiteX1" fmla="*/ 423541 w 931229"/>
                <a:gd name="connsiteY1" fmla="*/ 339394 h 617079"/>
                <a:gd name="connsiteX2" fmla="*/ 516103 w 931229"/>
                <a:gd name="connsiteY2" fmla="*/ 617079 h 617079"/>
                <a:gd name="connsiteX3" fmla="*/ 0 w 931229"/>
                <a:gd name="connsiteY3" fmla="*/ 448785 h 617079"/>
                <a:gd name="connsiteX4" fmla="*/ 274881 w 931229"/>
                <a:gd name="connsiteY4" fmla="*/ 0 h 617079"/>
                <a:gd name="connsiteX5" fmla="*/ 504883 w 931229"/>
                <a:gd name="connsiteY5" fmla="*/ 235612 h 617079"/>
                <a:gd name="connsiteX6" fmla="*/ 765740 w 931229"/>
                <a:gd name="connsiteY6" fmla="*/ 159879 h 617079"/>
                <a:gd name="connsiteX7" fmla="*/ 931229 w 931229"/>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68"/>
                <a:gd name="connsiteY0" fmla="*/ 476834 h 617079"/>
                <a:gd name="connsiteX1" fmla="*/ 423541 w 931968"/>
                <a:gd name="connsiteY1" fmla="*/ 339394 h 617079"/>
                <a:gd name="connsiteX2" fmla="*/ 516103 w 931968"/>
                <a:gd name="connsiteY2" fmla="*/ 617079 h 617079"/>
                <a:gd name="connsiteX3" fmla="*/ 0 w 931968"/>
                <a:gd name="connsiteY3" fmla="*/ 448785 h 617079"/>
                <a:gd name="connsiteX4" fmla="*/ 274881 w 931968"/>
                <a:gd name="connsiteY4" fmla="*/ 0 h 617079"/>
                <a:gd name="connsiteX5" fmla="*/ 504883 w 931968"/>
                <a:gd name="connsiteY5" fmla="*/ 235612 h 617079"/>
                <a:gd name="connsiteX6" fmla="*/ 765740 w 931968"/>
                <a:gd name="connsiteY6" fmla="*/ 159879 h 617079"/>
                <a:gd name="connsiteX7" fmla="*/ 931229 w 93196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4161"/>
                <a:gd name="connsiteY0" fmla="*/ 476834 h 617079"/>
                <a:gd name="connsiteX1" fmla="*/ 423541 w 934161"/>
                <a:gd name="connsiteY1" fmla="*/ 339394 h 617079"/>
                <a:gd name="connsiteX2" fmla="*/ 516103 w 934161"/>
                <a:gd name="connsiteY2" fmla="*/ 617079 h 617079"/>
                <a:gd name="connsiteX3" fmla="*/ 0 w 934161"/>
                <a:gd name="connsiteY3" fmla="*/ 448785 h 617079"/>
                <a:gd name="connsiteX4" fmla="*/ 274881 w 934161"/>
                <a:gd name="connsiteY4" fmla="*/ 0 h 617079"/>
                <a:gd name="connsiteX5" fmla="*/ 477341 w 934161"/>
                <a:gd name="connsiteY5" fmla="*/ 243874 h 617079"/>
                <a:gd name="connsiteX6" fmla="*/ 787773 w 934161"/>
                <a:gd name="connsiteY6" fmla="*/ 162633 h 617079"/>
                <a:gd name="connsiteX7" fmla="*/ 931229 w 934161"/>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5016"/>
                <a:gd name="connsiteY0" fmla="*/ 476834 h 617079"/>
                <a:gd name="connsiteX1" fmla="*/ 423541 w 935016"/>
                <a:gd name="connsiteY1" fmla="*/ 339394 h 617079"/>
                <a:gd name="connsiteX2" fmla="*/ 516103 w 935016"/>
                <a:gd name="connsiteY2" fmla="*/ 617079 h 617079"/>
                <a:gd name="connsiteX3" fmla="*/ 0 w 935016"/>
                <a:gd name="connsiteY3" fmla="*/ 448785 h 617079"/>
                <a:gd name="connsiteX4" fmla="*/ 274881 w 935016"/>
                <a:gd name="connsiteY4" fmla="*/ 0 h 617079"/>
                <a:gd name="connsiteX5" fmla="*/ 477341 w 935016"/>
                <a:gd name="connsiteY5" fmla="*/ 243874 h 617079"/>
                <a:gd name="connsiteX6" fmla="*/ 782265 w 935016"/>
                <a:gd name="connsiteY6" fmla="*/ 143353 h 617079"/>
                <a:gd name="connsiteX7" fmla="*/ 931229 w 935016"/>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77341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60286 w 910740"/>
                <a:gd name="connsiteY0" fmla="*/ 478537 h 618782"/>
                <a:gd name="connsiteX1" fmla="*/ 401508 w 910740"/>
                <a:gd name="connsiteY1" fmla="*/ 341097 h 618782"/>
                <a:gd name="connsiteX2" fmla="*/ 494070 w 910740"/>
                <a:gd name="connsiteY2" fmla="*/ 618782 h 618782"/>
                <a:gd name="connsiteX3" fmla="*/ 0 w 910740"/>
                <a:gd name="connsiteY3" fmla="*/ 450488 h 618782"/>
                <a:gd name="connsiteX4" fmla="*/ 217043 w 910740"/>
                <a:gd name="connsiteY4" fmla="*/ 1703 h 618782"/>
                <a:gd name="connsiteX5" fmla="*/ 469079 w 910740"/>
                <a:gd name="connsiteY5" fmla="*/ 245577 h 618782"/>
                <a:gd name="connsiteX6" fmla="*/ 760232 w 910740"/>
                <a:gd name="connsiteY6" fmla="*/ 145056 h 618782"/>
                <a:gd name="connsiteX7" fmla="*/ 909196 w 910740"/>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07765"/>
                <a:gd name="connsiteX1" fmla="*/ 446317 w 955549"/>
                <a:gd name="connsiteY1" fmla="*/ 341097 h 607765"/>
                <a:gd name="connsiteX2" fmla="*/ 527862 w 955549"/>
                <a:gd name="connsiteY2" fmla="*/ 607765 h 607765"/>
                <a:gd name="connsiteX3" fmla="*/ 44809 w 955549"/>
                <a:gd name="connsiteY3" fmla="*/ 450488 h 607765"/>
                <a:gd name="connsiteX4" fmla="*/ 261852 w 955549"/>
                <a:gd name="connsiteY4" fmla="*/ 1703 h 607765"/>
                <a:gd name="connsiteX5" fmla="*/ 513888 w 955549"/>
                <a:gd name="connsiteY5" fmla="*/ 245577 h 607765"/>
                <a:gd name="connsiteX6" fmla="*/ 805041 w 955549"/>
                <a:gd name="connsiteY6" fmla="*/ 145056 h 607765"/>
                <a:gd name="connsiteX7" fmla="*/ 954005 w 955549"/>
                <a:gd name="connsiteY7" fmla="*/ 405609 h 60776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8696 w 962625"/>
                <a:gd name="connsiteY0" fmla="*/ 500570 h 673975"/>
                <a:gd name="connsiteX1" fmla="*/ 403816 w 962625"/>
                <a:gd name="connsiteY1" fmla="*/ 327327 h 673975"/>
                <a:gd name="connsiteX2" fmla="*/ 485362 w 962625"/>
                <a:gd name="connsiteY2" fmla="*/ 610520 h 673975"/>
                <a:gd name="connsiteX3" fmla="*/ 43623 w 962625"/>
                <a:gd name="connsiteY3" fmla="*/ 480784 h 673975"/>
                <a:gd name="connsiteX4" fmla="*/ 268928 w 962625"/>
                <a:gd name="connsiteY4" fmla="*/ 1703 h 673975"/>
                <a:gd name="connsiteX5" fmla="*/ 520964 w 962625"/>
                <a:gd name="connsiteY5" fmla="*/ 245577 h 673975"/>
                <a:gd name="connsiteX6" fmla="*/ 812117 w 962625"/>
                <a:gd name="connsiteY6" fmla="*/ 145056 h 673975"/>
                <a:gd name="connsiteX7" fmla="*/ 961081 w 962625"/>
                <a:gd name="connsiteY7" fmla="*/ 405609 h 673975"/>
                <a:gd name="connsiteX0" fmla="*/ 238218 w 972147"/>
                <a:gd name="connsiteY0" fmla="*/ 500570 h 681004"/>
                <a:gd name="connsiteX1" fmla="*/ 413338 w 972147"/>
                <a:gd name="connsiteY1" fmla="*/ 327327 h 681004"/>
                <a:gd name="connsiteX2" fmla="*/ 494884 w 972147"/>
                <a:gd name="connsiteY2" fmla="*/ 610520 h 681004"/>
                <a:gd name="connsiteX3" fmla="*/ 42128 w 972147"/>
                <a:gd name="connsiteY3" fmla="*/ 505572 h 681004"/>
                <a:gd name="connsiteX4" fmla="*/ 278450 w 972147"/>
                <a:gd name="connsiteY4" fmla="*/ 1703 h 681004"/>
                <a:gd name="connsiteX5" fmla="*/ 530486 w 972147"/>
                <a:gd name="connsiteY5" fmla="*/ 245577 h 681004"/>
                <a:gd name="connsiteX6" fmla="*/ 821639 w 972147"/>
                <a:gd name="connsiteY6" fmla="*/ 145056 h 681004"/>
                <a:gd name="connsiteX7" fmla="*/ 970603 w 972147"/>
                <a:gd name="connsiteY7" fmla="*/ 405609 h 681004"/>
                <a:gd name="connsiteX0" fmla="*/ 238218 w 972147"/>
                <a:gd name="connsiteY0" fmla="*/ 500570 h 684851"/>
                <a:gd name="connsiteX1" fmla="*/ 413338 w 972147"/>
                <a:gd name="connsiteY1" fmla="*/ 327327 h 684851"/>
                <a:gd name="connsiteX2" fmla="*/ 483867 w 972147"/>
                <a:gd name="connsiteY2" fmla="*/ 616028 h 684851"/>
                <a:gd name="connsiteX3" fmla="*/ 42128 w 972147"/>
                <a:gd name="connsiteY3" fmla="*/ 505572 h 684851"/>
                <a:gd name="connsiteX4" fmla="*/ 278450 w 972147"/>
                <a:gd name="connsiteY4" fmla="*/ 1703 h 684851"/>
                <a:gd name="connsiteX5" fmla="*/ 530486 w 972147"/>
                <a:gd name="connsiteY5" fmla="*/ 245577 h 684851"/>
                <a:gd name="connsiteX6" fmla="*/ 821639 w 972147"/>
                <a:gd name="connsiteY6" fmla="*/ 145056 h 684851"/>
                <a:gd name="connsiteX7" fmla="*/ 970603 w 972147"/>
                <a:gd name="connsiteY7" fmla="*/ 405609 h 684851"/>
                <a:gd name="connsiteX0" fmla="*/ 238218 w 972147"/>
                <a:gd name="connsiteY0" fmla="*/ 500570 h 678763"/>
                <a:gd name="connsiteX1" fmla="*/ 413338 w 972147"/>
                <a:gd name="connsiteY1" fmla="*/ 327327 h 678763"/>
                <a:gd name="connsiteX2" fmla="*/ 483867 w 972147"/>
                <a:gd name="connsiteY2" fmla="*/ 616028 h 678763"/>
                <a:gd name="connsiteX3" fmla="*/ 42128 w 972147"/>
                <a:gd name="connsiteY3" fmla="*/ 505572 h 678763"/>
                <a:gd name="connsiteX4" fmla="*/ 278450 w 972147"/>
                <a:gd name="connsiteY4" fmla="*/ 1703 h 678763"/>
                <a:gd name="connsiteX5" fmla="*/ 530486 w 972147"/>
                <a:gd name="connsiteY5" fmla="*/ 245577 h 678763"/>
                <a:gd name="connsiteX6" fmla="*/ 821639 w 972147"/>
                <a:gd name="connsiteY6" fmla="*/ 145056 h 678763"/>
                <a:gd name="connsiteX7" fmla="*/ 970603 w 972147"/>
                <a:gd name="connsiteY7" fmla="*/ 405609 h 67876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2590 h 680783"/>
                <a:gd name="connsiteX1" fmla="*/ 413338 w 972147"/>
                <a:gd name="connsiteY1" fmla="*/ 329347 h 680783"/>
                <a:gd name="connsiteX2" fmla="*/ 483867 w 972147"/>
                <a:gd name="connsiteY2" fmla="*/ 618048 h 680783"/>
                <a:gd name="connsiteX3" fmla="*/ 42128 w 972147"/>
                <a:gd name="connsiteY3" fmla="*/ 507592 h 680783"/>
                <a:gd name="connsiteX4" fmla="*/ 278450 w 972147"/>
                <a:gd name="connsiteY4" fmla="*/ 3723 h 680783"/>
                <a:gd name="connsiteX5" fmla="*/ 535994 w 972147"/>
                <a:gd name="connsiteY5" fmla="*/ 211792 h 680783"/>
                <a:gd name="connsiteX6" fmla="*/ 821639 w 972147"/>
                <a:gd name="connsiteY6" fmla="*/ 147076 h 680783"/>
                <a:gd name="connsiteX7" fmla="*/ 970603 w 972147"/>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58028 w 973301"/>
                <a:gd name="connsiteY5" fmla="*/ 211792 h 680783"/>
                <a:gd name="connsiteX6" fmla="*/ 857444 w 973301"/>
                <a:gd name="connsiteY6" fmla="*/ 144322 h 680783"/>
                <a:gd name="connsiteX7" fmla="*/ 970603 w 973301"/>
                <a:gd name="connsiteY7" fmla="*/ 407629 h 680783"/>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6290 h 684483"/>
                <a:gd name="connsiteX1" fmla="*/ 413338 w 973301"/>
                <a:gd name="connsiteY1" fmla="*/ 333047 h 684483"/>
                <a:gd name="connsiteX2" fmla="*/ 483867 w 973301"/>
                <a:gd name="connsiteY2" fmla="*/ 621748 h 684483"/>
                <a:gd name="connsiteX3" fmla="*/ 42128 w 973301"/>
                <a:gd name="connsiteY3" fmla="*/ 511292 h 684483"/>
                <a:gd name="connsiteX4" fmla="*/ 278450 w 973301"/>
                <a:gd name="connsiteY4" fmla="*/ 7423 h 684483"/>
                <a:gd name="connsiteX5" fmla="*/ 549765 w 973301"/>
                <a:gd name="connsiteY5" fmla="*/ 190704 h 684483"/>
                <a:gd name="connsiteX6" fmla="*/ 857444 w 973301"/>
                <a:gd name="connsiteY6" fmla="*/ 148022 h 684483"/>
                <a:gd name="connsiteX7" fmla="*/ 970603 w 973301"/>
                <a:gd name="connsiteY7" fmla="*/ 411329 h 684483"/>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1535 h 679728"/>
                <a:gd name="connsiteX1" fmla="*/ 413338 w 973301"/>
                <a:gd name="connsiteY1" fmla="*/ 328292 h 679728"/>
                <a:gd name="connsiteX2" fmla="*/ 483867 w 973301"/>
                <a:gd name="connsiteY2" fmla="*/ 616993 h 679728"/>
                <a:gd name="connsiteX3" fmla="*/ 42128 w 973301"/>
                <a:gd name="connsiteY3" fmla="*/ 506537 h 679728"/>
                <a:gd name="connsiteX4" fmla="*/ 278450 w 973301"/>
                <a:gd name="connsiteY4" fmla="*/ 2668 h 679728"/>
                <a:gd name="connsiteX5" fmla="*/ 549765 w 973301"/>
                <a:gd name="connsiteY5" fmla="*/ 185949 h 679728"/>
                <a:gd name="connsiteX6" fmla="*/ 857444 w 973301"/>
                <a:gd name="connsiteY6" fmla="*/ 143267 h 679728"/>
                <a:gd name="connsiteX7" fmla="*/ 970603 w 973301"/>
                <a:gd name="connsiteY7" fmla="*/ 406574 h 679728"/>
                <a:gd name="connsiteX0" fmla="*/ 239713 w 974796"/>
                <a:gd name="connsiteY0" fmla="*/ 509581 h 687774"/>
                <a:gd name="connsiteX1" fmla="*/ 414833 w 974796"/>
                <a:gd name="connsiteY1" fmla="*/ 336338 h 687774"/>
                <a:gd name="connsiteX2" fmla="*/ 485362 w 974796"/>
                <a:gd name="connsiteY2" fmla="*/ 625039 h 687774"/>
                <a:gd name="connsiteX3" fmla="*/ 43623 w 974796"/>
                <a:gd name="connsiteY3" fmla="*/ 514583 h 687774"/>
                <a:gd name="connsiteX4" fmla="*/ 268928 w 974796"/>
                <a:gd name="connsiteY4" fmla="*/ 2452 h 687774"/>
                <a:gd name="connsiteX5" fmla="*/ 551260 w 974796"/>
                <a:gd name="connsiteY5" fmla="*/ 193995 h 687774"/>
                <a:gd name="connsiteX6" fmla="*/ 858939 w 974796"/>
                <a:gd name="connsiteY6" fmla="*/ 151313 h 687774"/>
                <a:gd name="connsiteX7" fmla="*/ 972098 w 974796"/>
                <a:gd name="connsiteY7" fmla="*/ 414620 h 687774"/>
                <a:gd name="connsiteX0" fmla="*/ 239713 w 974796"/>
                <a:gd name="connsiteY0" fmla="*/ 508440 h 686633"/>
                <a:gd name="connsiteX1" fmla="*/ 414833 w 974796"/>
                <a:gd name="connsiteY1" fmla="*/ 335197 h 686633"/>
                <a:gd name="connsiteX2" fmla="*/ 485362 w 974796"/>
                <a:gd name="connsiteY2" fmla="*/ 623898 h 686633"/>
                <a:gd name="connsiteX3" fmla="*/ 43623 w 974796"/>
                <a:gd name="connsiteY3" fmla="*/ 513442 h 686633"/>
                <a:gd name="connsiteX4" fmla="*/ 268928 w 974796"/>
                <a:gd name="connsiteY4" fmla="*/ 1311 h 686633"/>
                <a:gd name="connsiteX5" fmla="*/ 551260 w 974796"/>
                <a:gd name="connsiteY5" fmla="*/ 192854 h 686633"/>
                <a:gd name="connsiteX6" fmla="*/ 858939 w 974796"/>
                <a:gd name="connsiteY6" fmla="*/ 150172 h 686633"/>
                <a:gd name="connsiteX7" fmla="*/ 972098 w 974796"/>
                <a:gd name="connsiteY7" fmla="*/ 413479 h 68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796" h="686633">
                  <a:moveTo>
                    <a:pt x="239713" y="508440"/>
                  </a:moveTo>
                  <a:cubicBezTo>
                    <a:pt x="220051" y="400199"/>
                    <a:pt x="313311" y="308483"/>
                    <a:pt x="414833" y="335197"/>
                  </a:cubicBezTo>
                  <a:cubicBezTo>
                    <a:pt x="568709" y="355231"/>
                    <a:pt x="571103" y="526747"/>
                    <a:pt x="485362" y="623898"/>
                  </a:cubicBezTo>
                  <a:cubicBezTo>
                    <a:pt x="359231" y="741315"/>
                    <a:pt x="103653" y="687971"/>
                    <a:pt x="43623" y="513442"/>
                  </a:cubicBezTo>
                  <a:cubicBezTo>
                    <a:pt x="-86006" y="165544"/>
                    <a:pt x="98347" y="15949"/>
                    <a:pt x="268928" y="1311"/>
                  </a:cubicBezTo>
                  <a:cubicBezTo>
                    <a:pt x="423631" y="-11041"/>
                    <a:pt x="534267" y="64743"/>
                    <a:pt x="551260" y="192854"/>
                  </a:cubicBezTo>
                  <a:cubicBezTo>
                    <a:pt x="632704" y="84983"/>
                    <a:pt x="783005" y="98296"/>
                    <a:pt x="858939" y="150172"/>
                  </a:cubicBezTo>
                  <a:cubicBezTo>
                    <a:pt x="963678" y="201219"/>
                    <a:pt x="983037" y="310103"/>
                    <a:pt x="972098" y="413479"/>
                  </a:cubicBezTo>
                </a:path>
              </a:pathLst>
            </a:cu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자유형: 도형 12">
              <a:extLst>
                <a:ext uri="{FF2B5EF4-FFF2-40B4-BE49-F238E27FC236}">
                  <a16:creationId xmlns:a16="http://schemas.microsoft.com/office/drawing/2014/main" id="{5C33359C-5DE1-4168-809C-5E42C00B7293}"/>
                </a:ext>
              </a:extLst>
            </p:cNvPr>
            <p:cNvSpPr/>
            <p:nvPr/>
          </p:nvSpPr>
          <p:spPr>
            <a:xfrm>
              <a:off x="6646452" y="3560646"/>
              <a:ext cx="483425" cy="783120"/>
            </a:xfrm>
            <a:custGeom>
              <a:avLst/>
              <a:gdLst>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35314"/>
                <a:gd name="connsiteX1" fmla="*/ 330979 w 647937"/>
                <a:gd name="connsiteY1" fmla="*/ 0 h 1035314"/>
                <a:gd name="connsiteX2" fmla="*/ 560982 w 647937"/>
                <a:gd name="connsiteY2" fmla="*/ 171099 h 1035314"/>
                <a:gd name="connsiteX3" fmla="*/ 468420 w 647937"/>
                <a:gd name="connsiteY3" fmla="*/ 493663 h 1035314"/>
                <a:gd name="connsiteX4" fmla="*/ 647934 w 647937"/>
                <a:gd name="connsiteY4" fmla="*/ 793789 h 1035314"/>
                <a:gd name="connsiteX5" fmla="*/ 465665 w 647937"/>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489"/>
                <a:gd name="connsiteY0" fmla="*/ 277685 h 1035314"/>
                <a:gd name="connsiteX1" fmla="*/ 330979 w 642489"/>
                <a:gd name="connsiteY1" fmla="*/ 0 h 1035314"/>
                <a:gd name="connsiteX2" fmla="*/ 560982 w 642489"/>
                <a:gd name="connsiteY2" fmla="*/ 171099 h 1035314"/>
                <a:gd name="connsiteX3" fmla="*/ 446386 w 642489"/>
                <a:gd name="connsiteY3" fmla="*/ 490909 h 1035314"/>
                <a:gd name="connsiteX4" fmla="*/ 642425 w 642489"/>
                <a:gd name="connsiteY4" fmla="*/ 769001 h 1035314"/>
                <a:gd name="connsiteX5" fmla="*/ 465665 w 642489"/>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564"/>
                <a:gd name="connsiteY0" fmla="*/ 277685 h 1035314"/>
                <a:gd name="connsiteX1" fmla="*/ 330979 w 642564"/>
                <a:gd name="connsiteY1" fmla="*/ 0 h 1035314"/>
                <a:gd name="connsiteX2" fmla="*/ 560982 w 642564"/>
                <a:gd name="connsiteY2" fmla="*/ 171099 h 1035314"/>
                <a:gd name="connsiteX3" fmla="*/ 446386 w 642564"/>
                <a:gd name="connsiteY3" fmla="*/ 490909 h 1035314"/>
                <a:gd name="connsiteX4" fmla="*/ 642425 w 642564"/>
                <a:gd name="connsiteY4" fmla="*/ 769001 h 1035314"/>
                <a:gd name="connsiteX5" fmla="*/ 465665 w 642564"/>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80359 h 1037988"/>
                <a:gd name="connsiteX1" fmla="*/ 330979 w 639815"/>
                <a:gd name="connsiteY1" fmla="*/ 2674 h 1037988"/>
                <a:gd name="connsiteX2" fmla="*/ 560982 w 639815"/>
                <a:gd name="connsiteY2" fmla="*/ 173773 h 1037988"/>
                <a:gd name="connsiteX3" fmla="*/ 446386 w 639815"/>
                <a:gd name="connsiteY3" fmla="*/ 493583 h 1037988"/>
                <a:gd name="connsiteX4" fmla="*/ 639670 w 639815"/>
                <a:gd name="connsiteY4" fmla="*/ 763412 h 1037988"/>
                <a:gd name="connsiteX5" fmla="*/ 465665 w 639815"/>
                <a:gd name="connsiteY5" fmla="*/ 1037988 h 1037988"/>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78763 h 1036392"/>
                <a:gd name="connsiteX1" fmla="*/ 330979 w 639815"/>
                <a:gd name="connsiteY1" fmla="*/ 1078 h 1036392"/>
                <a:gd name="connsiteX2" fmla="*/ 560982 w 639815"/>
                <a:gd name="connsiteY2" fmla="*/ 172177 h 1036392"/>
                <a:gd name="connsiteX3" fmla="*/ 446386 w 639815"/>
                <a:gd name="connsiteY3" fmla="*/ 491987 h 1036392"/>
                <a:gd name="connsiteX4" fmla="*/ 639670 w 639815"/>
                <a:gd name="connsiteY4" fmla="*/ 761816 h 1036392"/>
                <a:gd name="connsiteX5" fmla="*/ 465665 w 639815"/>
                <a:gd name="connsiteY5" fmla="*/ 1036392 h 1036392"/>
                <a:gd name="connsiteX0" fmla="*/ 0 w 639815"/>
                <a:gd name="connsiteY0" fmla="*/ 280192 h 1037821"/>
                <a:gd name="connsiteX1" fmla="*/ 330979 w 639815"/>
                <a:gd name="connsiteY1" fmla="*/ 2507 h 1037821"/>
                <a:gd name="connsiteX2" fmla="*/ 560982 w 639815"/>
                <a:gd name="connsiteY2" fmla="*/ 173606 h 1037821"/>
                <a:gd name="connsiteX3" fmla="*/ 446386 w 639815"/>
                <a:gd name="connsiteY3" fmla="*/ 493416 h 1037821"/>
                <a:gd name="connsiteX4" fmla="*/ 639670 w 639815"/>
                <a:gd name="connsiteY4" fmla="*/ 763245 h 1037821"/>
                <a:gd name="connsiteX5" fmla="*/ 465665 w 639815"/>
                <a:gd name="connsiteY5" fmla="*/ 1037821 h 1037821"/>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26 w 639841"/>
                <a:gd name="connsiteY0" fmla="*/ 279103 h 1036732"/>
                <a:gd name="connsiteX1" fmla="*/ 331005 w 639841"/>
                <a:gd name="connsiteY1" fmla="*/ 1418 h 1036732"/>
                <a:gd name="connsiteX2" fmla="*/ 561008 w 639841"/>
                <a:gd name="connsiteY2" fmla="*/ 172517 h 1036732"/>
                <a:gd name="connsiteX3" fmla="*/ 446412 w 639841"/>
                <a:gd name="connsiteY3" fmla="*/ 492327 h 1036732"/>
                <a:gd name="connsiteX4" fmla="*/ 639696 w 639841"/>
                <a:gd name="connsiteY4" fmla="*/ 762156 h 1036732"/>
                <a:gd name="connsiteX5" fmla="*/ 465691 w 639841"/>
                <a:gd name="connsiteY5" fmla="*/ 1036732 h 1036732"/>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40 w 620576"/>
                <a:gd name="connsiteY0" fmla="*/ 296331 h 1037435"/>
                <a:gd name="connsiteX1" fmla="*/ 311740 w 620576"/>
                <a:gd name="connsiteY1" fmla="*/ 2121 h 1037435"/>
                <a:gd name="connsiteX2" fmla="*/ 541743 w 620576"/>
                <a:gd name="connsiteY2" fmla="*/ 173220 h 1037435"/>
                <a:gd name="connsiteX3" fmla="*/ 427147 w 620576"/>
                <a:gd name="connsiteY3" fmla="*/ 493030 h 1037435"/>
                <a:gd name="connsiteX4" fmla="*/ 620431 w 620576"/>
                <a:gd name="connsiteY4" fmla="*/ 762859 h 1037435"/>
                <a:gd name="connsiteX5" fmla="*/ 446426 w 620576"/>
                <a:gd name="connsiteY5" fmla="*/ 1037435 h 1037435"/>
                <a:gd name="connsiteX0" fmla="*/ 5008 w 625544"/>
                <a:gd name="connsiteY0" fmla="*/ 297012 h 1038116"/>
                <a:gd name="connsiteX1" fmla="*/ 316708 w 625544"/>
                <a:gd name="connsiteY1" fmla="*/ 2802 h 1038116"/>
                <a:gd name="connsiteX2" fmla="*/ 546711 w 625544"/>
                <a:gd name="connsiteY2" fmla="*/ 173901 h 1038116"/>
                <a:gd name="connsiteX3" fmla="*/ 432115 w 625544"/>
                <a:gd name="connsiteY3" fmla="*/ 493711 h 1038116"/>
                <a:gd name="connsiteX4" fmla="*/ 625399 w 625544"/>
                <a:gd name="connsiteY4" fmla="*/ 763540 h 1038116"/>
                <a:gd name="connsiteX5" fmla="*/ 451394 w 625544"/>
                <a:gd name="connsiteY5" fmla="*/ 1038116 h 1038116"/>
                <a:gd name="connsiteX0" fmla="*/ 5008 w 625544"/>
                <a:gd name="connsiteY0" fmla="*/ 299704 h 1040808"/>
                <a:gd name="connsiteX1" fmla="*/ 316708 w 625544"/>
                <a:gd name="connsiteY1" fmla="*/ 2739 h 1040808"/>
                <a:gd name="connsiteX2" fmla="*/ 546711 w 625544"/>
                <a:gd name="connsiteY2" fmla="*/ 176593 h 1040808"/>
                <a:gd name="connsiteX3" fmla="*/ 432115 w 625544"/>
                <a:gd name="connsiteY3" fmla="*/ 496403 h 1040808"/>
                <a:gd name="connsiteX4" fmla="*/ 625399 w 625544"/>
                <a:gd name="connsiteY4" fmla="*/ 766232 h 1040808"/>
                <a:gd name="connsiteX5" fmla="*/ 451394 w 625544"/>
                <a:gd name="connsiteY5" fmla="*/ 1040808 h 1040808"/>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5023"/>
                <a:gd name="connsiteY0" fmla="*/ 298093 h 1039197"/>
                <a:gd name="connsiteX1" fmla="*/ 315906 w 625023"/>
                <a:gd name="connsiteY1" fmla="*/ 1128 h 1039197"/>
                <a:gd name="connsiteX2" fmla="*/ 545909 w 625023"/>
                <a:gd name="connsiteY2" fmla="*/ 174982 h 1039197"/>
                <a:gd name="connsiteX3" fmla="*/ 431313 w 625023"/>
                <a:gd name="connsiteY3" fmla="*/ 494792 h 1039197"/>
                <a:gd name="connsiteX4" fmla="*/ 624597 w 625023"/>
                <a:gd name="connsiteY4" fmla="*/ 764621 h 1039197"/>
                <a:gd name="connsiteX5" fmla="*/ 450592 w 625023"/>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25804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503" h="1039197">
                  <a:moveTo>
                    <a:pt x="4206" y="298093"/>
                  </a:moveTo>
                  <a:cubicBezTo>
                    <a:pt x="-31441" y="73328"/>
                    <a:pt x="167021" y="-10969"/>
                    <a:pt x="315906" y="1128"/>
                  </a:cubicBezTo>
                  <a:cubicBezTo>
                    <a:pt x="428380" y="8585"/>
                    <a:pt x="527080" y="95916"/>
                    <a:pt x="545909" y="174982"/>
                  </a:cubicBezTo>
                  <a:cubicBezTo>
                    <a:pt x="579319" y="262305"/>
                    <a:pt x="557648" y="418486"/>
                    <a:pt x="431313" y="494792"/>
                  </a:cubicBezTo>
                  <a:cubicBezTo>
                    <a:pt x="576532" y="548013"/>
                    <a:pt x="647384" y="650808"/>
                    <a:pt x="641122" y="764621"/>
                  </a:cubicBezTo>
                  <a:cubicBezTo>
                    <a:pt x="633615" y="919493"/>
                    <a:pt x="546235" y="1010014"/>
                    <a:pt x="399268" y="1039197"/>
                  </a:cubicBezTo>
                </a:path>
              </a:pathLst>
            </a:cu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 name="자유형: 도형 13">
              <a:extLst>
                <a:ext uri="{FF2B5EF4-FFF2-40B4-BE49-F238E27FC236}">
                  <a16:creationId xmlns:a16="http://schemas.microsoft.com/office/drawing/2014/main" id="{DF50AD95-312E-4FF0-B75C-E770E4BB57A8}"/>
                </a:ext>
              </a:extLst>
            </p:cNvPr>
            <p:cNvSpPr/>
            <p:nvPr/>
          </p:nvSpPr>
          <p:spPr>
            <a:xfrm>
              <a:off x="6153240" y="3948272"/>
              <a:ext cx="785355" cy="780891"/>
            </a:xfrm>
            <a:custGeom>
              <a:avLst/>
              <a:gdLst>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7877 w 1035080"/>
                <a:gd name="connsiteY0" fmla="*/ 213173 h 925619"/>
                <a:gd name="connsiteX1" fmla="*/ 535806 w 1035080"/>
                <a:gd name="connsiteY1" fmla="*/ 0 h 925619"/>
                <a:gd name="connsiteX2" fmla="*/ 676051 w 1035080"/>
                <a:gd name="connsiteY2" fmla="*/ 311345 h 925619"/>
                <a:gd name="connsiteX3" fmla="*/ 1035080 w 1035080"/>
                <a:gd name="connsiteY3" fmla="*/ 535737 h 925619"/>
                <a:gd name="connsiteX4" fmla="*/ 603124 w 1035080"/>
                <a:gd name="connsiteY4" fmla="*/ 925619 h 925619"/>
                <a:gd name="connsiteX5" fmla="*/ 53565 w 1035080"/>
                <a:gd name="connsiteY5" fmla="*/ 871971 h 925619"/>
                <a:gd name="connsiteX6" fmla="*/ 106351 w 1035080"/>
                <a:gd name="connsiteY6" fmla="*/ 395289 h 925619"/>
                <a:gd name="connsiteX7" fmla="*/ 443903 w 1035080"/>
                <a:gd name="connsiteY7" fmla="*/ 599641 h 925619"/>
                <a:gd name="connsiteX0" fmla="*/ 375671 w 1062874"/>
                <a:gd name="connsiteY0" fmla="*/ 213173 h 925619"/>
                <a:gd name="connsiteX1" fmla="*/ 563600 w 1062874"/>
                <a:gd name="connsiteY1" fmla="*/ 0 h 925619"/>
                <a:gd name="connsiteX2" fmla="*/ 703845 w 1062874"/>
                <a:gd name="connsiteY2" fmla="*/ 311345 h 925619"/>
                <a:gd name="connsiteX3" fmla="*/ 1062874 w 1062874"/>
                <a:gd name="connsiteY3" fmla="*/ 535737 h 925619"/>
                <a:gd name="connsiteX4" fmla="*/ 630918 w 1062874"/>
                <a:gd name="connsiteY4" fmla="*/ 925619 h 925619"/>
                <a:gd name="connsiteX5" fmla="*/ 81359 w 1062874"/>
                <a:gd name="connsiteY5" fmla="*/ 871971 h 925619"/>
                <a:gd name="connsiteX6" fmla="*/ 134145 w 1062874"/>
                <a:gd name="connsiteY6" fmla="*/ 395289 h 925619"/>
                <a:gd name="connsiteX7" fmla="*/ 471697 w 1062874"/>
                <a:gd name="connsiteY7" fmla="*/ 599641 h 92561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30918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06130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9036"/>
                <a:gd name="connsiteX1" fmla="*/ 563600 w 1062874"/>
                <a:gd name="connsiteY1" fmla="*/ 0 h 979036"/>
                <a:gd name="connsiteX2" fmla="*/ 703845 w 1062874"/>
                <a:gd name="connsiteY2" fmla="*/ 311345 h 979036"/>
                <a:gd name="connsiteX3" fmla="*/ 1062874 w 1062874"/>
                <a:gd name="connsiteY3" fmla="*/ 535737 h 979036"/>
                <a:gd name="connsiteX4" fmla="*/ 597867 w 1062874"/>
                <a:gd name="connsiteY4" fmla="*/ 942144 h 979036"/>
                <a:gd name="connsiteX5" fmla="*/ 81359 w 1062874"/>
                <a:gd name="connsiteY5" fmla="*/ 871971 h 979036"/>
                <a:gd name="connsiteX6" fmla="*/ 134145 w 1062874"/>
                <a:gd name="connsiteY6" fmla="*/ 395289 h 979036"/>
                <a:gd name="connsiteX7" fmla="*/ 471697 w 1062874"/>
                <a:gd name="connsiteY7" fmla="*/ 599641 h 979036"/>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33999"/>
                <a:gd name="connsiteX1" fmla="*/ 563600 w 1062874"/>
                <a:gd name="connsiteY1" fmla="*/ 0 h 1033999"/>
                <a:gd name="connsiteX2" fmla="*/ 703845 w 1062874"/>
                <a:gd name="connsiteY2" fmla="*/ 311345 h 1033999"/>
                <a:gd name="connsiteX3" fmla="*/ 1062874 w 1062874"/>
                <a:gd name="connsiteY3" fmla="*/ 535737 h 1033999"/>
                <a:gd name="connsiteX4" fmla="*/ 597867 w 1062874"/>
                <a:gd name="connsiteY4" fmla="*/ 942144 h 1033999"/>
                <a:gd name="connsiteX5" fmla="*/ 81359 w 1062874"/>
                <a:gd name="connsiteY5" fmla="*/ 871971 h 1033999"/>
                <a:gd name="connsiteX6" fmla="*/ 134145 w 1062874"/>
                <a:gd name="connsiteY6" fmla="*/ 395289 h 1033999"/>
                <a:gd name="connsiteX7" fmla="*/ 471697 w 1062874"/>
                <a:gd name="connsiteY7" fmla="*/ 599641 h 1033999"/>
                <a:gd name="connsiteX0" fmla="*/ 363975 w 1051178"/>
                <a:gd name="connsiteY0" fmla="*/ 213173 h 1033999"/>
                <a:gd name="connsiteX1" fmla="*/ 551904 w 1051178"/>
                <a:gd name="connsiteY1" fmla="*/ 0 h 1033999"/>
                <a:gd name="connsiteX2" fmla="*/ 692149 w 1051178"/>
                <a:gd name="connsiteY2" fmla="*/ 311345 h 1033999"/>
                <a:gd name="connsiteX3" fmla="*/ 1051178 w 1051178"/>
                <a:gd name="connsiteY3" fmla="*/ 535737 h 1033999"/>
                <a:gd name="connsiteX4" fmla="*/ 586171 w 1051178"/>
                <a:gd name="connsiteY4" fmla="*/ 942144 h 1033999"/>
                <a:gd name="connsiteX5" fmla="*/ 69663 w 1051178"/>
                <a:gd name="connsiteY5" fmla="*/ 871971 h 1033999"/>
                <a:gd name="connsiteX6" fmla="*/ 122449 w 1051178"/>
                <a:gd name="connsiteY6" fmla="*/ 395289 h 1033999"/>
                <a:gd name="connsiteX7" fmla="*/ 460001 w 1051178"/>
                <a:gd name="connsiteY7" fmla="*/ 599641 h 1033999"/>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34653"/>
                <a:gd name="connsiteY0" fmla="*/ 213173 h 1030327"/>
                <a:gd name="connsiteX1" fmla="*/ 551904 w 1034653"/>
                <a:gd name="connsiteY1" fmla="*/ 0 h 1030327"/>
                <a:gd name="connsiteX2" fmla="*/ 692149 w 1034653"/>
                <a:gd name="connsiteY2" fmla="*/ 311345 h 1030327"/>
                <a:gd name="connsiteX3" fmla="*/ 1034653 w 1034653"/>
                <a:gd name="connsiteY3" fmla="*/ 538491 h 1030327"/>
                <a:gd name="connsiteX4" fmla="*/ 613713 w 1034653"/>
                <a:gd name="connsiteY4" fmla="*/ 936636 h 1030327"/>
                <a:gd name="connsiteX5" fmla="*/ 69663 w 1034653"/>
                <a:gd name="connsiteY5" fmla="*/ 871971 h 1030327"/>
                <a:gd name="connsiteX6" fmla="*/ 122449 w 1034653"/>
                <a:gd name="connsiteY6" fmla="*/ 395289 h 1030327"/>
                <a:gd name="connsiteX7" fmla="*/ 460001 w 1034653"/>
                <a:gd name="connsiteY7" fmla="*/ 599641 h 1030327"/>
                <a:gd name="connsiteX0" fmla="*/ 363975 w 1037690"/>
                <a:gd name="connsiteY0" fmla="*/ 213173 h 1030327"/>
                <a:gd name="connsiteX1" fmla="*/ 551904 w 1037690"/>
                <a:gd name="connsiteY1" fmla="*/ 0 h 1030327"/>
                <a:gd name="connsiteX2" fmla="*/ 692149 w 1037690"/>
                <a:gd name="connsiteY2" fmla="*/ 311345 h 1030327"/>
                <a:gd name="connsiteX3" fmla="*/ 1034653 w 1037690"/>
                <a:gd name="connsiteY3" fmla="*/ 538491 h 1030327"/>
                <a:gd name="connsiteX4" fmla="*/ 613713 w 1037690"/>
                <a:gd name="connsiteY4" fmla="*/ 936636 h 1030327"/>
                <a:gd name="connsiteX5" fmla="*/ 69663 w 1037690"/>
                <a:gd name="connsiteY5" fmla="*/ 871971 h 1030327"/>
                <a:gd name="connsiteX6" fmla="*/ 122449 w 1037690"/>
                <a:gd name="connsiteY6" fmla="*/ 395289 h 1030327"/>
                <a:gd name="connsiteX7" fmla="*/ 460001 w 1037690"/>
                <a:gd name="connsiteY7" fmla="*/ 599641 h 1030327"/>
                <a:gd name="connsiteX0" fmla="*/ 363975 w 1037917"/>
                <a:gd name="connsiteY0" fmla="*/ 213173 h 1030327"/>
                <a:gd name="connsiteX1" fmla="*/ 551904 w 1037917"/>
                <a:gd name="connsiteY1" fmla="*/ 0 h 1030327"/>
                <a:gd name="connsiteX2" fmla="*/ 692149 w 1037917"/>
                <a:gd name="connsiteY2" fmla="*/ 311345 h 1030327"/>
                <a:gd name="connsiteX3" fmla="*/ 1034653 w 1037917"/>
                <a:gd name="connsiteY3" fmla="*/ 538491 h 1030327"/>
                <a:gd name="connsiteX4" fmla="*/ 613713 w 1037917"/>
                <a:gd name="connsiteY4" fmla="*/ 936636 h 1030327"/>
                <a:gd name="connsiteX5" fmla="*/ 69663 w 1037917"/>
                <a:gd name="connsiteY5" fmla="*/ 871971 h 1030327"/>
                <a:gd name="connsiteX6" fmla="*/ 122449 w 1037917"/>
                <a:gd name="connsiteY6" fmla="*/ 395289 h 1030327"/>
                <a:gd name="connsiteX7" fmla="*/ 460001 w 103791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270 h 1030424"/>
                <a:gd name="connsiteX1" fmla="*/ 551904 w 1041370"/>
                <a:gd name="connsiteY1" fmla="*/ 97 h 1030424"/>
                <a:gd name="connsiteX2" fmla="*/ 675624 w 1041370"/>
                <a:gd name="connsiteY2" fmla="*/ 300425 h 1030424"/>
                <a:gd name="connsiteX3" fmla="*/ 1034653 w 1041370"/>
                <a:gd name="connsiteY3" fmla="*/ 538588 h 1030424"/>
                <a:gd name="connsiteX4" fmla="*/ 613713 w 1041370"/>
                <a:gd name="connsiteY4" fmla="*/ 936733 h 1030424"/>
                <a:gd name="connsiteX5" fmla="*/ 69663 w 1041370"/>
                <a:gd name="connsiteY5" fmla="*/ 872068 h 1030424"/>
                <a:gd name="connsiteX6" fmla="*/ 122449 w 1041370"/>
                <a:gd name="connsiteY6" fmla="*/ 395386 h 1030424"/>
                <a:gd name="connsiteX7" fmla="*/ 460001 w 1041370"/>
                <a:gd name="connsiteY7" fmla="*/ 599738 h 1030424"/>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266"/>
                <a:gd name="connsiteY0" fmla="*/ 237961 h 1016230"/>
                <a:gd name="connsiteX1" fmla="*/ 551904 w 1041266"/>
                <a:gd name="connsiteY1" fmla="*/ 0 h 1016230"/>
                <a:gd name="connsiteX2" fmla="*/ 675624 w 1041266"/>
                <a:gd name="connsiteY2" fmla="*/ 300328 h 1016230"/>
                <a:gd name="connsiteX3" fmla="*/ 1034653 w 1041266"/>
                <a:gd name="connsiteY3" fmla="*/ 538491 h 1016230"/>
                <a:gd name="connsiteX4" fmla="*/ 610959 w 1041266"/>
                <a:gd name="connsiteY4" fmla="*/ 914602 h 1016230"/>
                <a:gd name="connsiteX5" fmla="*/ 69663 w 1041266"/>
                <a:gd name="connsiteY5" fmla="*/ 871971 h 1016230"/>
                <a:gd name="connsiteX6" fmla="*/ 122449 w 1041266"/>
                <a:gd name="connsiteY6" fmla="*/ 395289 h 1016230"/>
                <a:gd name="connsiteX7" fmla="*/ 407671 w 1041266"/>
                <a:gd name="connsiteY7" fmla="*/ 709810 h 1016230"/>
                <a:gd name="connsiteX0" fmla="*/ 408043 w 1042386"/>
                <a:gd name="connsiteY0" fmla="*/ 237961 h 1016230"/>
                <a:gd name="connsiteX1" fmla="*/ 551904 w 1042386"/>
                <a:gd name="connsiteY1" fmla="*/ 0 h 1016230"/>
                <a:gd name="connsiteX2" fmla="*/ 675624 w 1042386"/>
                <a:gd name="connsiteY2" fmla="*/ 300328 h 1016230"/>
                <a:gd name="connsiteX3" fmla="*/ 1034653 w 1042386"/>
                <a:gd name="connsiteY3" fmla="*/ 538491 h 1016230"/>
                <a:gd name="connsiteX4" fmla="*/ 610959 w 1042386"/>
                <a:gd name="connsiteY4" fmla="*/ 914602 h 1016230"/>
                <a:gd name="connsiteX5" fmla="*/ 69663 w 1042386"/>
                <a:gd name="connsiteY5" fmla="*/ 871971 h 1016230"/>
                <a:gd name="connsiteX6" fmla="*/ 122449 w 1042386"/>
                <a:gd name="connsiteY6" fmla="*/ 395289 h 1016230"/>
                <a:gd name="connsiteX7" fmla="*/ 407671 w 1042386"/>
                <a:gd name="connsiteY7" fmla="*/ 709810 h 1016230"/>
                <a:gd name="connsiteX0" fmla="*/ 408043 w 1042386"/>
                <a:gd name="connsiteY0" fmla="*/ 237961 h 1031503"/>
                <a:gd name="connsiteX1" fmla="*/ 551904 w 1042386"/>
                <a:gd name="connsiteY1" fmla="*/ 0 h 1031503"/>
                <a:gd name="connsiteX2" fmla="*/ 675624 w 1042386"/>
                <a:gd name="connsiteY2" fmla="*/ 300328 h 1031503"/>
                <a:gd name="connsiteX3" fmla="*/ 1034653 w 1042386"/>
                <a:gd name="connsiteY3" fmla="*/ 538491 h 1031503"/>
                <a:gd name="connsiteX4" fmla="*/ 610959 w 1042386"/>
                <a:gd name="connsiteY4" fmla="*/ 914602 h 1031503"/>
                <a:gd name="connsiteX5" fmla="*/ 69663 w 1042386"/>
                <a:gd name="connsiteY5" fmla="*/ 871971 h 1031503"/>
                <a:gd name="connsiteX6" fmla="*/ 122449 w 1042386"/>
                <a:gd name="connsiteY6" fmla="*/ 395289 h 1031503"/>
                <a:gd name="connsiteX7" fmla="*/ 407671 w 1042386"/>
                <a:gd name="connsiteY7" fmla="*/ 709810 h 1031503"/>
                <a:gd name="connsiteX0" fmla="*/ 408043 w 1040983"/>
                <a:gd name="connsiteY0" fmla="*/ 237961 h 1031503"/>
                <a:gd name="connsiteX1" fmla="*/ 551904 w 1040983"/>
                <a:gd name="connsiteY1" fmla="*/ 0 h 1031503"/>
                <a:gd name="connsiteX2" fmla="*/ 675624 w 1040983"/>
                <a:gd name="connsiteY2" fmla="*/ 300328 h 1031503"/>
                <a:gd name="connsiteX3" fmla="*/ 1034653 w 1040983"/>
                <a:gd name="connsiteY3" fmla="*/ 538491 h 1031503"/>
                <a:gd name="connsiteX4" fmla="*/ 610959 w 1040983"/>
                <a:gd name="connsiteY4" fmla="*/ 914602 h 1031503"/>
                <a:gd name="connsiteX5" fmla="*/ 69663 w 1040983"/>
                <a:gd name="connsiteY5" fmla="*/ 871971 h 1031503"/>
                <a:gd name="connsiteX6" fmla="*/ 122449 w 1040983"/>
                <a:gd name="connsiteY6" fmla="*/ 395289 h 1031503"/>
                <a:gd name="connsiteX7" fmla="*/ 407671 w 1040983"/>
                <a:gd name="connsiteY7" fmla="*/ 709810 h 1031503"/>
                <a:gd name="connsiteX0" fmla="*/ 408043 w 1040983"/>
                <a:gd name="connsiteY0" fmla="*/ 237961 h 1036239"/>
                <a:gd name="connsiteX1" fmla="*/ 551904 w 1040983"/>
                <a:gd name="connsiteY1" fmla="*/ 0 h 1036239"/>
                <a:gd name="connsiteX2" fmla="*/ 675624 w 1040983"/>
                <a:gd name="connsiteY2" fmla="*/ 300328 h 1036239"/>
                <a:gd name="connsiteX3" fmla="*/ 1034653 w 1040983"/>
                <a:gd name="connsiteY3" fmla="*/ 538491 h 1036239"/>
                <a:gd name="connsiteX4" fmla="*/ 610959 w 1040983"/>
                <a:gd name="connsiteY4" fmla="*/ 914602 h 1036239"/>
                <a:gd name="connsiteX5" fmla="*/ 69663 w 1040983"/>
                <a:gd name="connsiteY5" fmla="*/ 871971 h 1036239"/>
                <a:gd name="connsiteX6" fmla="*/ 122449 w 1040983"/>
                <a:gd name="connsiteY6" fmla="*/ 395289 h 1036239"/>
                <a:gd name="connsiteX7" fmla="*/ 407671 w 1040983"/>
                <a:gd name="connsiteY7" fmla="*/ 709810 h 1036239"/>
                <a:gd name="connsiteX0" fmla="*/ 408043 w 1040106"/>
                <a:gd name="connsiteY0" fmla="*/ 237961 h 1036239"/>
                <a:gd name="connsiteX1" fmla="*/ 551904 w 1040106"/>
                <a:gd name="connsiteY1" fmla="*/ 0 h 1036239"/>
                <a:gd name="connsiteX2" fmla="*/ 675624 w 1040106"/>
                <a:gd name="connsiteY2" fmla="*/ 300328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2163"/>
                <a:gd name="connsiteY0" fmla="*/ 237961 h 1036239"/>
                <a:gd name="connsiteX1" fmla="*/ 551904 w 1042163"/>
                <a:gd name="connsiteY1" fmla="*/ 0 h 1036239"/>
                <a:gd name="connsiteX2" fmla="*/ 694904 w 1042163"/>
                <a:gd name="connsiteY2" fmla="*/ 308591 h 1036239"/>
                <a:gd name="connsiteX3" fmla="*/ 1034653 w 1042163"/>
                <a:gd name="connsiteY3" fmla="*/ 538491 h 1036239"/>
                <a:gd name="connsiteX4" fmla="*/ 610959 w 1042163"/>
                <a:gd name="connsiteY4" fmla="*/ 914602 h 1036239"/>
                <a:gd name="connsiteX5" fmla="*/ 69663 w 1042163"/>
                <a:gd name="connsiteY5" fmla="*/ 871971 h 1036239"/>
                <a:gd name="connsiteX6" fmla="*/ 122449 w 1042163"/>
                <a:gd name="connsiteY6" fmla="*/ 395289 h 1036239"/>
                <a:gd name="connsiteX7" fmla="*/ 407671 w 1042163"/>
                <a:gd name="connsiteY7" fmla="*/ 709810 h 103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2163" h="1036239">
                  <a:moveTo>
                    <a:pt x="408043" y="237961"/>
                  </a:moveTo>
                  <a:cubicBezTo>
                    <a:pt x="343992" y="128344"/>
                    <a:pt x="425913" y="2202"/>
                    <a:pt x="551904" y="0"/>
                  </a:cubicBezTo>
                  <a:cubicBezTo>
                    <a:pt x="692297" y="9220"/>
                    <a:pt x="799637" y="145134"/>
                    <a:pt x="694904" y="308591"/>
                  </a:cubicBezTo>
                  <a:cubicBezTo>
                    <a:pt x="913733" y="254856"/>
                    <a:pt x="1005866" y="388412"/>
                    <a:pt x="1034653" y="538491"/>
                  </a:cubicBezTo>
                  <a:cubicBezTo>
                    <a:pt x="1080710" y="748323"/>
                    <a:pt x="911934" y="1029765"/>
                    <a:pt x="610959" y="914602"/>
                  </a:cubicBezTo>
                  <a:cubicBezTo>
                    <a:pt x="529678" y="1130828"/>
                    <a:pt x="156451" y="1022057"/>
                    <a:pt x="69663" y="871971"/>
                  </a:cubicBezTo>
                  <a:cubicBezTo>
                    <a:pt x="-4549" y="766325"/>
                    <a:pt x="-59482" y="489919"/>
                    <a:pt x="122449" y="395289"/>
                  </a:cubicBezTo>
                  <a:cubicBezTo>
                    <a:pt x="315758" y="274283"/>
                    <a:pt x="605462" y="514080"/>
                    <a:pt x="407671" y="709810"/>
                  </a:cubicBezTo>
                </a:path>
              </a:pathLst>
            </a:cu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 name="자유형: 도형 14">
              <a:extLst>
                <a:ext uri="{FF2B5EF4-FFF2-40B4-BE49-F238E27FC236}">
                  <a16:creationId xmlns:a16="http://schemas.microsoft.com/office/drawing/2014/main" id="{80E7CABF-F7A6-4139-8B1D-97E13EA3B1BB}"/>
                </a:ext>
              </a:extLst>
            </p:cNvPr>
            <p:cNvSpPr/>
            <p:nvPr/>
          </p:nvSpPr>
          <p:spPr>
            <a:xfrm>
              <a:off x="6150565" y="3902140"/>
              <a:ext cx="223711" cy="335071"/>
            </a:xfrm>
            <a:custGeom>
              <a:avLst/>
              <a:gdLst>
                <a:gd name="connsiteX0" fmla="*/ 0 w 210368"/>
                <a:gd name="connsiteY0" fmla="*/ 692812 h 692812"/>
                <a:gd name="connsiteX1" fmla="*/ 145855 w 210368"/>
                <a:gd name="connsiteY1" fmla="*/ 0 h 692812"/>
                <a:gd name="connsiteX2" fmla="*/ 210368 w 210368"/>
                <a:gd name="connsiteY2" fmla="*/ 350614 h 692812"/>
                <a:gd name="connsiteX0" fmla="*/ 0 w 204758"/>
                <a:gd name="connsiteY0" fmla="*/ 692812 h 692812"/>
                <a:gd name="connsiteX1" fmla="*/ 145855 w 204758"/>
                <a:gd name="connsiteY1" fmla="*/ 0 h 692812"/>
                <a:gd name="connsiteX2" fmla="*/ 204758 w 204758"/>
                <a:gd name="connsiteY2" fmla="*/ 350614 h 692812"/>
                <a:gd name="connsiteX0" fmla="*/ 0 w 259110"/>
                <a:gd name="connsiteY0" fmla="*/ 692812 h 692812"/>
                <a:gd name="connsiteX1" fmla="*/ 145855 w 259110"/>
                <a:gd name="connsiteY1" fmla="*/ 0 h 692812"/>
                <a:gd name="connsiteX2" fmla="*/ 204758 w 259110"/>
                <a:gd name="connsiteY2" fmla="*/ 350614 h 692812"/>
                <a:gd name="connsiteX0" fmla="*/ 0 w 259110"/>
                <a:gd name="connsiteY0" fmla="*/ 670372 h 670372"/>
                <a:gd name="connsiteX1" fmla="*/ 145855 w 259110"/>
                <a:gd name="connsiteY1" fmla="*/ 0 h 670372"/>
                <a:gd name="connsiteX2" fmla="*/ 204758 w 259110"/>
                <a:gd name="connsiteY2" fmla="*/ 328174 h 670372"/>
                <a:gd name="connsiteX0" fmla="*/ 0 w 276458"/>
                <a:gd name="connsiteY0" fmla="*/ 670372 h 670372"/>
                <a:gd name="connsiteX1" fmla="*/ 145855 w 276458"/>
                <a:gd name="connsiteY1" fmla="*/ 0 h 670372"/>
                <a:gd name="connsiteX2" fmla="*/ 204758 w 276458"/>
                <a:gd name="connsiteY2" fmla="*/ 328174 h 670372"/>
                <a:gd name="connsiteX0" fmla="*/ 0 w 276458"/>
                <a:gd name="connsiteY0" fmla="*/ 670381 h 670381"/>
                <a:gd name="connsiteX1" fmla="*/ 145855 w 276458"/>
                <a:gd name="connsiteY1" fmla="*/ 9 h 670381"/>
                <a:gd name="connsiteX2" fmla="*/ 204758 w 276458"/>
                <a:gd name="connsiteY2" fmla="*/ 328183 h 670381"/>
                <a:gd name="connsiteX0" fmla="*/ 17567 w 294025"/>
                <a:gd name="connsiteY0" fmla="*/ 670381 h 670381"/>
                <a:gd name="connsiteX1" fmla="*/ 163422 w 294025"/>
                <a:gd name="connsiteY1" fmla="*/ 9 h 670381"/>
                <a:gd name="connsiteX2" fmla="*/ 222325 w 294025"/>
                <a:gd name="connsiteY2" fmla="*/ 328183 h 670381"/>
                <a:gd name="connsiteX0" fmla="*/ 17567 w 327330"/>
                <a:gd name="connsiteY0" fmla="*/ 671068 h 671068"/>
                <a:gd name="connsiteX1" fmla="*/ 163422 w 327330"/>
                <a:gd name="connsiteY1" fmla="*/ 696 h 671068"/>
                <a:gd name="connsiteX2" fmla="*/ 222325 w 327330"/>
                <a:gd name="connsiteY2" fmla="*/ 328870 h 671068"/>
                <a:gd name="connsiteX0" fmla="*/ 17567 w 321664"/>
                <a:gd name="connsiteY0" fmla="*/ 671068 h 671068"/>
                <a:gd name="connsiteX1" fmla="*/ 163422 w 321664"/>
                <a:gd name="connsiteY1" fmla="*/ 696 h 671068"/>
                <a:gd name="connsiteX2" fmla="*/ 222325 w 321664"/>
                <a:gd name="connsiteY2" fmla="*/ 328870 h 671068"/>
                <a:gd name="connsiteX0" fmla="*/ 18431 w 322528"/>
                <a:gd name="connsiteY0" fmla="*/ 671068 h 671068"/>
                <a:gd name="connsiteX1" fmla="*/ 164286 w 322528"/>
                <a:gd name="connsiteY1" fmla="*/ 696 h 671068"/>
                <a:gd name="connsiteX2" fmla="*/ 223189 w 322528"/>
                <a:gd name="connsiteY2" fmla="*/ 328870 h 671068"/>
                <a:gd name="connsiteX0" fmla="*/ 18431 w 311947"/>
                <a:gd name="connsiteY0" fmla="*/ 671151 h 671151"/>
                <a:gd name="connsiteX1" fmla="*/ 164286 w 311947"/>
                <a:gd name="connsiteY1" fmla="*/ 779 h 671151"/>
                <a:gd name="connsiteX2" fmla="*/ 203910 w 311947"/>
                <a:gd name="connsiteY2" fmla="*/ 312427 h 671151"/>
                <a:gd name="connsiteX0" fmla="*/ 18431 w 319515"/>
                <a:gd name="connsiteY0" fmla="*/ 670768 h 670768"/>
                <a:gd name="connsiteX1" fmla="*/ 164286 w 319515"/>
                <a:gd name="connsiteY1" fmla="*/ 396 h 670768"/>
                <a:gd name="connsiteX2" fmla="*/ 203910 w 319515"/>
                <a:gd name="connsiteY2" fmla="*/ 312044 h 670768"/>
                <a:gd name="connsiteX0" fmla="*/ 16717 w 317801"/>
                <a:gd name="connsiteY0" fmla="*/ 670768 h 670768"/>
                <a:gd name="connsiteX1" fmla="*/ 162572 w 317801"/>
                <a:gd name="connsiteY1" fmla="*/ 396 h 670768"/>
                <a:gd name="connsiteX2" fmla="*/ 202196 w 317801"/>
                <a:gd name="connsiteY2" fmla="*/ 312044 h 670768"/>
                <a:gd name="connsiteX0" fmla="*/ 16717 w 320719"/>
                <a:gd name="connsiteY0" fmla="*/ 670412 h 670412"/>
                <a:gd name="connsiteX1" fmla="*/ 162572 w 320719"/>
                <a:gd name="connsiteY1" fmla="*/ 40 h 670412"/>
                <a:gd name="connsiteX2" fmla="*/ 202196 w 320719"/>
                <a:gd name="connsiteY2" fmla="*/ 311688 h 670412"/>
                <a:gd name="connsiteX0" fmla="*/ 16717 w 314294"/>
                <a:gd name="connsiteY0" fmla="*/ 670412 h 670412"/>
                <a:gd name="connsiteX1" fmla="*/ 162572 w 314294"/>
                <a:gd name="connsiteY1" fmla="*/ 40 h 670412"/>
                <a:gd name="connsiteX2" fmla="*/ 202196 w 314294"/>
                <a:gd name="connsiteY2" fmla="*/ 311688 h 670412"/>
                <a:gd name="connsiteX0" fmla="*/ 20002 w 313692"/>
                <a:gd name="connsiteY0" fmla="*/ 684181 h 684181"/>
                <a:gd name="connsiteX1" fmla="*/ 157594 w 313692"/>
                <a:gd name="connsiteY1" fmla="*/ 38 h 684181"/>
                <a:gd name="connsiteX2" fmla="*/ 205481 w 313692"/>
                <a:gd name="connsiteY2" fmla="*/ 325457 h 684181"/>
                <a:gd name="connsiteX0" fmla="*/ 20002 w 335146"/>
                <a:gd name="connsiteY0" fmla="*/ 684143 h 684143"/>
                <a:gd name="connsiteX1" fmla="*/ 157594 w 335146"/>
                <a:gd name="connsiteY1" fmla="*/ 0 h 684143"/>
                <a:gd name="connsiteX2" fmla="*/ 205481 w 335146"/>
                <a:gd name="connsiteY2" fmla="*/ 325419 h 684143"/>
                <a:gd name="connsiteX0" fmla="*/ 20002 w 322593"/>
                <a:gd name="connsiteY0" fmla="*/ 684143 h 684143"/>
                <a:gd name="connsiteX1" fmla="*/ 157594 w 322593"/>
                <a:gd name="connsiteY1" fmla="*/ 0 h 684143"/>
                <a:gd name="connsiteX2" fmla="*/ 177939 w 322593"/>
                <a:gd name="connsiteY2" fmla="*/ 275843 h 684143"/>
                <a:gd name="connsiteX0" fmla="*/ 20002 w 322593"/>
                <a:gd name="connsiteY0" fmla="*/ 684143 h 684143"/>
                <a:gd name="connsiteX1" fmla="*/ 157594 w 322593"/>
                <a:gd name="connsiteY1" fmla="*/ 0 h 684143"/>
                <a:gd name="connsiteX2" fmla="*/ 177939 w 322593"/>
                <a:gd name="connsiteY2" fmla="*/ 275843 h 684143"/>
                <a:gd name="connsiteX0" fmla="*/ 20002 w 305016"/>
                <a:gd name="connsiteY0" fmla="*/ 684145 h 684145"/>
                <a:gd name="connsiteX1" fmla="*/ 157594 w 305016"/>
                <a:gd name="connsiteY1" fmla="*/ 2 h 684145"/>
                <a:gd name="connsiteX2" fmla="*/ 177939 w 305016"/>
                <a:gd name="connsiteY2" fmla="*/ 275845 h 684145"/>
                <a:gd name="connsiteX0" fmla="*/ 20002 w 305016"/>
                <a:gd name="connsiteY0" fmla="*/ 684145 h 684145"/>
                <a:gd name="connsiteX1" fmla="*/ 157594 w 305016"/>
                <a:gd name="connsiteY1" fmla="*/ 2 h 684145"/>
                <a:gd name="connsiteX2" fmla="*/ 177939 w 305016"/>
                <a:gd name="connsiteY2" fmla="*/ 275845 h 684145"/>
                <a:gd name="connsiteX0" fmla="*/ 11876 w 318923"/>
                <a:gd name="connsiteY0" fmla="*/ 463808 h 463808"/>
                <a:gd name="connsiteX1" fmla="*/ 171501 w 318923"/>
                <a:gd name="connsiteY1" fmla="*/ 2 h 463808"/>
                <a:gd name="connsiteX2" fmla="*/ 191846 w 318923"/>
                <a:gd name="connsiteY2" fmla="*/ 275845 h 463808"/>
                <a:gd name="connsiteX0" fmla="*/ 11876 w 318923"/>
                <a:gd name="connsiteY0" fmla="*/ 444528 h 444528"/>
                <a:gd name="connsiteX1" fmla="*/ 171501 w 318923"/>
                <a:gd name="connsiteY1" fmla="*/ 2 h 444528"/>
                <a:gd name="connsiteX2" fmla="*/ 191846 w 318923"/>
                <a:gd name="connsiteY2" fmla="*/ 275845 h 444528"/>
                <a:gd name="connsiteX0" fmla="*/ 1452 w 308499"/>
                <a:gd name="connsiteY0" fmla="*/ 444528 h 444528"/>
                <a:gd name="connsiteX1" fmla="*/ 161077 w 308499"/>
                <a:gd name="connsiteY1" fmla="*/ 2 h 444528"/>
                <a:gd name="connsiteX2" fmla="*/ 181422 w 308499"/>
                <a:gd name="connsiteY2" fmla="*/ 275845 h 444528"/>
                <a:gd name="connsiteX0" fmla="*/ 1452 w 296864"/>
                <a:gd name="connsiteY0" fmla="*/ 444638 h 444638"/>
                <a:gd name="connsiteX1" fmla="*/ 161077 w 296864"/>
                <a:gd name="connsiteY1" fmla="*/ 112 h 444638"/>
                <a:gd name="connsiteX2" fmla="*/ 181422 w 296864"/>
                <a:gd name="connsiteY2" fmla="*/ 275955 h 444638"/>
              </a:gdLst>
              <a:ahLst/>
              <a:cxnLst>
                <a:cxn ang="0">
                  <a:pos x="connsiteX0" y="connsiteY0"/>
                </a:cxn>
                <a:cxn ang="0">
                  <a:pos x="connsiteX1" y="connsiteY1"/>
                </a:cxn>
                <a:cxn ang="0">
                  <a:pos x="connsiteX2" y="connsiteY2"/>
                </a:cxn>
              </a:cxnLst>
              <a:rect l="l" t="t" r="r" b="b"/>
              <a:pathLst>
                <a:path w="296864" h="444638">
                  <a:moveTo>
                    <a:pt x="1452" y="444638"/>
                  </a:moveTo>
                  <a:cubicBezTo>
                    <a:pt x="-2260" y="204656"/>
                    <a:pt x="-11482" y="8739"/>
                    <a:pt x="161077" y="112"/>
                  </a:cubicBezTo>
                  <a:cubicBezTo>
                    <a:pt x="350238" y="-6281"/>
                    <a:pt x="327228" y="262274"/>
                    <a:pt x="181422" y="275955"/>
                  </a:cubicBezTo>
                </a:path>
              </a:pathLst>
            </a:cu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cxnSp>
          <p:nvCxnSpPr>
            <p:cNvPr id="14" name="직선 연결선 19">
              <a:extLst>
                <a:ext uri="{FF2B5EF4-FFF2-40B4-BE49-F238E27FC236}">
                  <a16:creationId xmlns:a16="http://schemas.microsoft.com/office/drawing/2014/main" id="{670EA026-8D21-4AFE-A988-33BB8AA5B1E8}"/>
                </a:ext>
              </a:extLst>
            </p:cNvPr>
            <p:cNvCxnSpPr>
              <a:cxnSpLocks/>
            </p:cNvCxnSpPr>
            <p:nvPr/>
          </p:nvCxnSpPr>
          <p:spPr>
            <a:xfrm flipH="1">
              <a:off x="6152008" y="3476077"/>
              <a:ext cx="1188" cy="974737"/>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그룹 67">
            <a:extLst>
              <a:ext uri="{FF2B5EF4-FFF2-40B4-BE49-F238E27FC236}">
                <a16:creationId xmlns:a16="http://schemas.microsoft.com/office/drawing/2014/main" id="{2360A653-E78E-4C84-B4EF-BF104313B62F}"/>
              </a:ext>
            </a:extLst>
          </p:cNvPr>
          <p:cNvGrpSpPr/>
          <p:nvPr/>
        </p:nvGrpSpPr>
        <p:grpSpPr>
          <a:xfrm flipH="1">
            <a:off x="4884446" y="3062633"/>
            <a:ext cx="1145946" cy="1726055"/>
            <a:chOff x="6150565" y="3254095"/>
            <a:chExt cx="979312" cy="1475068"/>
          </a:xfrm>
        </p:grpSpPr>
        <p:sp>
          <p:nvSpPr>
            <p:cNvPr id="16" name="자유형: 도형 68">
              <a:extLst>
                <a:ext uri="{FF2B5EF4-FFF2-40B4-BE49-F238E27FC236}">
                  <a16:creationId xmlns:a16="http://schemas.microsoft.com/office/drawing/2014/main" id="{158C6A77-D947-4315-9F14-D0B4425DC209}"/>
                </a:ext>
              </a:extLst>
            </p:cNvPr>
            <p:cNvSpPr/>
            <p:nvPr/>
          </p:nvSpPr>
          <p:spPr>
            <a:xfrm>
              <a:off x="6154072" y="3254095"/>
              <a:ext cx="734589" cy="517434"/>
            </a:xfrm>
            <a:custGeom>
              <a:avLst/>
              <a:gdLst>
                <a:gd name="connsiteX0" fmla="*/ 182319 w 931229"/>
                <a:gd name="connsiteY0" fmla="*/ 476834 h 617079"/>
                <a:gd name="connsiteX1" fmla="*/ 423541 w 931229"/>
                <a:gd name="connsiteY1" fmla="*/ 339394 h 617079"/>
                <a:gd name="connsiteX2" fmla="*/ 516103 w 931229"/>
                <a:gd name="connsiteY2" fmla="*/ 617079 h 617079"/>
                <a:gd name="connsiteX3" fmla="*/ 0 w 931229"/>
                <a:gd name="connsiteY3" fmla="*/ 448785 h 617079"/>
                <a:gd name="connsiteX4" fmla="*/ 274881 w 931229"/>
                <a:gd name="connsiteY4" fmla="*/ 0 h 617079"/>
                <a:gd name="connsiteX5" fmla="*/ 504883 w 931229"/>
                <a:gd name="connsiteY5" fmla="*/ 235612 h 617079"/>
                <a:gd name="connsiteX6" fmla="*/ 765740 w 931229"/>
                <a:gd name="connsiteY6" fmla="*/ 159879 h 617079"/>
                <a:gd name="connsiteX7" fmla="*/ 931229 w 931229"/>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68"/>
                <a:gd name="connsiteY0" fmla="*/ 476834 h 617079"/>
                <a:gd name="connsiteX1" fmla="*/ 423541 w 931968"/>
                <a:gd name="connsiteY1" fmla="*/ 339394 h 617079"/>
                <a:gd name="connsiteX2" fmla="*/ 516103 w 931968"/>
                <a:gd name="connsiteY2" fmla="*/ 617079 h 617079"/>
                <a:gd name="connsiteX3" fmla="*/ 0 w 931968"/>
                <a:gd name="connsiteY3" fmla="*/ 448785 h 617079"/>
                <a:gd name="connsiteX4" fmla="*/ 274881 w 931968"/>
                <a:gd name="connsiteY4" fmla="*/ 0 h 617079"/>
                <a:gd name="connsiteX5" fmla="*/ 504883 w 931968"/>
                <a:gd name="connsiteY5" fmla="*/ 235612 h 617079"/>
                <a:gd name="connsiteX6" fmla="*/ 765740 w 931968"/>
                <a:gd name="connsiteY6" fmla="*/ 159879 h 617079"/>
                <a:gd name="connsiteX7" fmla="*/ 931229 w 93196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4161"/>
                <a:gd name="connsiteY0" fmla="*/ 476834 h 617079"/>
                <a:gd name="connsiteX1" fmla="*/ 423541 w 934161"/>
                <a:gd name="connsiteY1" fmla="*/ 339394 h 617079"/>
                <a:gd name="connsiteX2" fmla="*/ 516103 w 934161"/>
                <a:gd name="connsiteY2" fmla="*/ 617079 h 617079"/>
                <a:gd name="connsiteX3" fmla="*/ 0 w 934161"/>
                <a:gd name="connsiteY3" fmla="*/ 448785 h 617079"/>
                <a:gd name="connsiteX4" fmla="*/ 274881 w 934161"/>
                <a:gd name="connsiteY4" fmla="*/ 0 h 617079"/>
                <a:gd name="connsiteX5" fmla="*/ 477341 w 934161"/>
                <a:gd name="connsiteY5" fmla="*/ 243874 h 617079"/>
                <a:gd name="connsiteX6" fmla="*/ 787773 w 934161"/>
                <a:gd name="connsiteY6" fmla="*/ 162633 h 617079"/>
                <a:gd name="connsiteX7" fmla="*/ 931229 w 934161"/>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5016"/>
                <a:gd name="connsiteY0" fmla="*/ 476834 h 617079"/>
                <a:gd name="connsiteX1" fmla="*/ 423541 w 935016"/>
                <a:gd name="connsiteY1" fmla="*/ 339394 h 617079"/>
                <a:gd name="connsiteX2" fmla="*/ 516103 w 935016"/>
                <a:gd name="connsiteY2" fmla="*/ 617079 h 617079"/>
                <a:gd name="connsiteX3" fmla="*/ 0 w 935016"/>
                <a:gd name="connsiteY3" fmla="*/ 448785 h 617079"/>
                <a:gd name="connsiteX4" fmla="*/ 274881 w 935016"/>
                <a:gd name="connsiteY4" fmla="*/ 0 h 617079"/>
                <a:gd name="connsiteX5" fmla="*/ 477341 w 935016"/>
                <a:gd name="connsiteY5" fmla="*/ 243874 h 617079"/>
                <a:gd name="connsiteX6" fmla="*/ 782265 w 935016"/>
                <a:gd name="connsiteY6" fmla="*/ 143353 h 617079"/>
                <a:gd name="connsiteX7" fmla="*/ 931229 w 935016"/>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77341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60286 w 910740"/>
                <a:gd name="connsiteY0" fmla="*/ 478537 h 618782"/>
                <a:gd name="connsiteX1" fmla="*/ 401508 w 910740"/>
                <a:gd name="connsiteY1" fmla="*/ 341097 h 618782"/>
                <a:gd name="connsiteX2" fmla="*/ 494070 w 910740"/>
                <a:gd name="connsiteY2" fmla="*/ 618782 h 618782"/>
                <a:gd name="connsiteX3" fmla="*/ 0 w 910740"/>
                <a:gd name="connsiteY3" fmla="*/ 450488 h 618782"/>
                <a:gd name="connsiteX4" fmla="*/ 217043 w 910740"/>
                <a:gd name="connsiteY4" fmla="*/ 1703 h 618782"/>
                <a:gd name="connsiteX5" fmla="*/ 469079 w 910740"/>
                <a:gd name="connsiteY5" fmla="*/ 245577 h 618782"/>
                <a:gd name="connsiteX6" fmla="*/ 760232 w 910740"/>
                <a:gd name="connsiteY6" fmla="*/ 145056 h 618782"/>
                <a:gd name="connsiteX7" fmla="*/ 909196 w 910740"/>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07765"/>
                <a:gd name="connsiteX1" fmla="*/ 446317 w 955549"/>
                <a:gd name="connsiteY1" fmla="*/ 341097 h 607765"/>
                <a:gd name="connsiteX2" fmla="*/ 527862 w 955549"/>
                <a:gd name="connsiteY2" fmla="*/ 607765 h 607765"/>
                <a:gd name="connsiteX3" fmla="*/ 44809 w 955549"/>
                <a:gd name="connsiteY3" fmla="*/ 450488 h 607765"/>
                <a:gd name="connsiteX4" fmla="*/ 261852 w 955549"/>
                <a:gd name="connsiteY4" fmla="*/ 1703 h 607765"/>
                <a:gd name="connsiteX5" fmla="*/ 513888 w 955549"/>
                <a:gd name="connsiteY5" fmla="*/ 245577 h 607765"/>
                <a:gd name="connsiteX6" fmla="*/ 805041 w 955549"/>
                <a:gd name="connsiteY6" fmla="*/ 145056 h 607765"/>
                <a:gd name="connsiteX7" fmla="*/ 954005 w 955549"/>
                <a:gd name="connsiteY7" fmla="*/ 405609 h 60776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8696 w 962625"/>
                <a:gd name="connsiteY0" fmla="*/ 500570 h 673975"/>
                <a:gd name="connsiteX1" fmla="*/ 403816 w 962625"/>
                <a:gd name="connsiteY1" fmla="*/ 327327 h 673975"/>
                <a:gd name="connsiteX2" fmla="*/ 485362 w 962625"/>
                <a:gd name="connsiteY2" fmla="*/ 610520 h 673975"/>
                <a:gd name="connsiteX3" fmla="*/ 43623 w 962625"/>
                <a:gd name="connsiteY3" fmla="*/ 480784 h 673975"/>
                <a:gd name="connsiteX4" fmla="*/ 268928 w 962625"/>
                <a:gd name="connsiteY4" fmla="*/ 1703 h 673975"/>
                <a:gd name="connsiteX5" fmla="*/ 520964 w 962625"/>
                <a:gd name="connsiteY5" fmla="*/ 245577 h 673975"/>
                <a:gd name="connsiteX6" fmla="*/ 812117 w 962625"/>
                <a:gd name="connsiteY6" fmla="*/ 145056 h 673975"/>
                <a:gd name="connsiteX7" fmla="*/ 961081 w 962625"/>
                <a:gd name="connsiteY7" fmla="*/ 405609 h 673975"/>
                <a:gd name="connsiteX0" fmla="*/ 238218 w 972147"/>
                <a:gd name="connsiteY0" fmla="*/ 500570 h 681004"/>
                <a:gd name="connsiteX1" fmla="*/ 413338 w 972147"/>
                <a:gd name="connsiteY1" fmla="*/ 327327 h 681004"/>
                <a:gd name="connsiteX2" fmla="*/ 494884 w 972147"/>
                <a:gd name="connsiteY2" fmla="*/ 610520 h 681004"/>
                <a:gd name="connsiteX3" fmla="*/ 42128 w 972147"/>
                <a:gd name="connsiteY3" fmla="*/ 505572 h 681004"/>
                <a:gd name="connsiteX4" fmla="*/ 278450 w 972147"/>
                <a:gd name="connsiteY4" fmla="*/ 1703 h 681004"/>
                <a:gd name="connsiteX5" fmla="*/ 530486 w 972147"/>
                <a:gd name="connsiteY5" fmla="*/ 245577 h 681004"/>
                <a:gd name="connsiteX6" fmla="*/ 821639 w 972147"/>
                <a:gd name="connsiteY6" fmla="*/ 145056 h 681004"/>
                <a:gd name="connsiteX7" fmla="*/ 970603 w 972147"/>
                <a:gd name="connsiteY7" fmla="*/ 405609 h 681004"/>
                <a:gd name="connsiteX0" fmla="*/ 238218 w 972147"/>
                <a:gd name="connsiteY0" fmla="*/ 500570 h 684851"/>
                <a:gd name="connsiteX1" fmla="*/ 413338 w 972147"/>
                <a:gd name="connsiteY1" fmla="*/ 327327 h 684851"/>
                <a:gd name="connsiteX2" fmla="*/ 483867 w 972147"/>
                <a:gd name="connsiteY2" fmla="*/ 616028 h 684851"/>
                <a:gd name="connsiteX3" fmla="*/ 42128 w 972147"/>
                <a:gd name="connsiteY3" fmla="*/ 505572 h 684851"/>
                <a:gd name="connsiteX4" fmla="*/ 278450 w 972147"/>
                <a:gd name="connsiteY4" fmla="*/ 1703 h 684851"/>
                <a:gd name="connsiteX5" fmla="*/ 530486 w 972147"/>
                <a:gd name="connsiteY5" fmla="*/ 245577 h 684851"/>
                <a:gd name="connsiteX6" fmla="*/ 821639 w 972147"/>
                <a:gd name="connsiteY6" fmla="*/ 145056 h 684851"/>
                <a:gd name="connsiteX7" fmla="*/ 970603 w 972147"/>
                <a:gd name="connsiteY7" fmla="*/ 405609 h 684851"/>
                <a:gd name="connsiteX0" fmla="*/ 238218 w 972147"/>
                <a:gd name="connsiteY0" fmla="*/ 500570 h 678763"/>
                <a:gd name="connsiteX1" fmla="*/ 413338 w 972147"/>
                <a:gd name="connsiteY1" fmla="*/ 327327 h 678763"/>
                <a:gd name="connsiteX2" fmla="*/ 483867 w 972147"/>
                <a:gd name="connsiteY2" fmla="*/ 616028 h 678763"/>
                <a:gd name="connsiteX3" fmla="*/ 42128 w 972147"/>
                <a:gd name="connsiteY3" fmla="*/ 505572 h 678763"/>
                <a:gd name="connsiteX4" fmla="*/ 278450 w 972147"/>
                <a:gd name="connsiteY4" fmla="*/ 1703 h 678763"/>
                <a:gd name="connsiteX5" fmla="*/ 530486 w 972147"/>
                <a:gd name="connsiteY5" fmla="*/ 245577 h 678763"/>
                <a:gd name="connsiteX6" fmla="*/ 821639 w 972147"/>
                <a:gd name="connsiteY6" fmla="*/ 145056 h 678763"/>
                <a:gd name="connsiteX7" fmla="*/ 970603 w 972147"/>
                <a:gd name="connsiteY7" fmla="*/ 405609 h 67876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2590 h 680783"/>
                <a:gd name="connsiteX1" fmla="*/ 413338 w 972147"/>
                <a:gd name="connsiteY1" fmla="*/ 329347 h 680783"/>
                <a:gd name="connsiteX2" fmla="*/ 483867 w 972147"/>
                <a:gd name="connsiteY2" fmla="*/ 618048 h 680783"/>
                <a:gd name="connsiteX3" fmla="*/ 42128 w 972147"/>
                <a:gd name="connsiteY3" fmla="*/ 507592 h 680783"/>
                <a:gd name="connsiteX4" fmla="*/ 278450 w 972147"/>
                <a:gd name="connsiteY4" fmla="*/ 3723 h 680783"/>
                <a:gd name="connsiteX5" fmla="*/ 535994 w 972147"/>
                <a:gd name="connsiteY5" fmla="*/ 211792 h 680783"/>
                <a:gd name="connsiteX6" fmla="*/ 821639 w 972147"/>
                <a:gd name="connsiteY6" fmla="*/ 147076 h 680783"/>
                <a:gd name="connsiteX7" fmla="*/ 970603 w 972147"/>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58028 w 973301"/>
                <a:gd name="connsiteY5" fmla="*/ 211792 h 680783"/>
                <a:gd name="connsiteX6" fmla="*/ 857444 w 973301"/>
                <a:gd name="connsiteY6" fmla="*/ 144322 h 680783"/>
                <a:gd name="connsiteX7" fmla="*/ 970603 w 973301"/>
                <a:gd name="connsiteY7" fmla="*/ 407629 h 680783"/>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6290 h 684483"/>
                <a:gd name="connsiteX1" fmla="*/ 413338 w 973301"/>
                <a:gd name="connsiteY1" fmla="*/ 333047 h 684483"/>
                <a:gd name="connsiteX2" fmla="*/ 483867 w 973301"/>
                <a:gd name="connsiteY2" fmla="*/ 621748 h 684483"/>
                <a:gd name="connsiteX3" fmla="*/ 42128 w 973301"/>
                <a:gd name="connsiteY3" fmla="*/ 511292 h 684483"/>
                <a:gd name="connsiteX4" fmla="*/ 278450 w 973301"/>
                <a:gd name="connsiteY4" fmla="*/ 7423 h 684483"/>
                <a:gd name="connsiteX5" fmla="*/ 549765 w 973301"/>
                <a:gd name="connsiteY5" fmla="*/ 190704 h 684483"/>
                <a:gd name="connsiteX6" fmla="*/ 857444 w 973301"/>
                <a:gd name="connsiteY6" fmla="*/ 148022 h 684483"/>
                <a:gd name="connsiteX7" fmla="*/ 970603 w 973301"/>
                <a:gd name="connsiteY7" fmla="*/ 411329 h 684483"/>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1535 h 679728"/>
                <a:gd name="connsiteX1" fmla="*/ 413338 w 973301"/>
                <a:gd name="connsiteY1" fmla="*/ 328292 h 679728"/>
                <a:gd name="connsiteX2" fmla="*/ 483867 w 973301"/>
                <a:gd name="connsiteY2" fmla="*/ 616993 h 679728"/>
                <a:gd name="connsiteX3" fmla="*/ 42128 w 973301"/>
                <a:gd name="connsiteY3" fmla="*/ 506537 h 679728"/>
                <a:gd name="connsiteX4" fmla="*/ 278450 w 973301"/>
                <a:gd name="connsiteY4" fmla="*/ 2668 h 679728"/>
                <a:gd name="connsiteX5" fmla="*/ 549765 w 973301"/>
                <a:gd name="connsiteY5" fmla="*/ 185949 h 679728"/>
                <a:gd name="connsiteX6" fmla="*/ 857444 w 973301"/>
                <a:gd name="connsiteY6" fmla="*/ 143267 h 679728"/>
                <a:gd name="connsiteX7" fmla="*/ 970603 w 973301"/>
                <a:gd name="connsiteY7" fmla="*/ 406574 h 679728"/>
                <a:gd name="connsiteX0" fmla="*/ 239713 w 974796"/>
                <a:gd name="connsiteY0" fmla="*/ 509581 h 687774"/>
                <a:gd name="connsiteX1" fmla="*/ 414833 w 974796"/>
                <a:gd name="connsiteY1" fmla="*/ 336338 h 687774"/>
                <a:gd name="connsiteX2" fmla="*/ 485362 w 974796"/>
                <a:gd name="connsiteY2" fmla="*/ 625039 h 687774"/>
                <a:gd name="connsiteX3" fmla="*/ 43623 w 974796"/>
                <a:gd name="connsiteY3" fmla="*/ 514583 h 687774"/>
                <a:gd name="connsiteX4" fmla="*/ 268928 w 974796"/>
                <a:gd name="connsiteY4" fmla="*/ 2452 h 687774"/>
                <a:gd name="connsiteX5" fmla="*/ 551260 w 974796"/>
                <a:gd name="connsiteY5" fmla="*/ 193995 h 687774"/>
                <a:gd name="connsiteX6" fmla="*/ 858939 w 974796"/>
                <a:gd name="connsiteY6" fmla="*/ 151313 h 687774"/>
                <a:gd name="connsiteX7" fmla="*/ 972098 w 974796"/>
                <a:gd name="connsiteY7" fmla="*/ 414620 h 687774"/>
                <a:gd name="connsiteX0" fmla="*/ 239713 w 974796"/>
                <a:gd name="connsiteY0" fmla="*/ 508440 h 686633"/>
                <a:gd name="connsiteX1" fmla="*/ 414833 w 974796"/>
                <a:gd name="connsiteY1" fmla="*/ 335197 h 686633"/>
                <a:gd name="connsiteX2" fmla="*/ 485362 w 974796"/>
                <a:gd name="connsiteY2" fmla="*/ 623898 h 686633"/>
                <a:gd name="connsiteX3" fmla="*/ 43623 w 974796"/>
                <a:gd name="connsiteY3" fmla="*/ 513442 h 686633"/>
                <a:gd name="connsiteX4" fmla="*/ 268928 w 974796"/>
                <a:gd name="connsiteY4" fmla="*/ 1311 h 686633"/>
                <a:gd name="connsiteX5" fmla="*/ 551260 w 974796"/>
                <a:gd name="connsiteY5" fmla="*/ 192854 h 686633"/>
                <a:gd name="connsiteX6" fmla="*/ 858939 w 974796"/>
                <a:gd name="connsiteY6" fmla="*/ 150172 h 686633"/>
                <a:gd name="connsiteX7" fmla="*/ 972098 w 974796"/>
                <a:gd name="connsiteY7" fmla="*/ 413479 h 68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796" h="686633">
                  <a:moveTo>
                    <a:pt x="239713" y="508440"/>
                  </a:moveTo>
                  <a:cubicBezTo>
                    <a:pt x="220051" y="400199"/>
                    <a:pt x="313311" y="308483"/>
                    <a:pt x="414833" y="335197"/>
                  </a:cubicBezTo>
                  <a:cubicBezTo>
                    <a:pt x="568709" y="355231"/>
                    <a:pt x="571103" y="526747"/>
                    <a:pt x="485362" y="623898"/>
                  </a:cubicBezTo>
                  <a:cubicBezTo>
                    <a:pt x="359231" y="741315"/>
                    <a:pt x="103653" y="687971"/>
                    <a:pt x="43623" y="513442"/>
                  </a:cubicBezTo>
                  <a:cubicBezTo>
                    <a:pt x="-86006" y="165544"/>
                    <a:pt x="98347" y="15949"/>
                    <a:pt x="268928" y="1311"/>
                  </a:cubicBezTo>
                  <a:cubicBezTo>
                    <a:pt x="423631" y="-11041"/>
                    <a:pt x="534267" y="64743"/>
                    <a:pt x="551260" y="192854"/>
                  </a:cubicBezTo>
                  <a:cubicBezTo>
                    <a:pt x="632704" y="84983"/>
                    <a:pt x="783005" y="98296"/>
                    <a:pt x="858939" y="150172"/>
                  </a:cubicBezTo>
                  <a:cubicBezTo>
                    <a:pt x="963678" y="201219"/>
                    <a:pt x="983037" y="310103"/>
                    <a:pt x="972098" y="413479"/>
                  </a:cubicBezTo>
                </a:path>
              </a:pathLst>
            </a:cu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 name="자유형: 도형 69">
              <a:extLst>
                <a:ext uri="{FF2B5EF4-FFF2-40B4-BE49-F238E27FC236}">
                  <a16:creationId xmlns:a16="http://schemas.microsoft.com/office/drawing/2014/main" id="{833809A6-8ACD-470C-BABA-10C2C5A3BB9C}"/>
                </a:ext>
              </a:extLst>
            </p:cNvPr>
            <p:cNvSpPr/>
            <p:nvPr/>
          </p:nvSpPr>
          <p:spPr>
            <a:xfrm>
              <a:off x="6646452" y="3560646"/>
              <a:ext cx="483425" cy="783120"/>
            </a:xfrm>
            <a:custGeom>
              <a:avLst/>
              <a:gdLst>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35314"/>
                <a:gd name="connsiteX1" fmla="*/ 330979 w 647937"/>
                <a:gd name="connsiteY1" fmla="*/ 0 h 1035314"/>
                <a:gd name="connsiteX2" fmla="*/ 560982 w 647937"/>
                <a:gd name="connsiteY2" fmla="*/ 171099 h 1035314"/>
                <a:gd name="connsiteX3" fmla="*/ 468420 w 647937"/>
                <a:gd name="connsiteY3" fmla="*/ 493663 h 1035314"/>
                <a:gd name="connsiteX4" fmla="*/ 647934 w 647937"/>
                <a:gd name="connsiteY4" fmla="*/ 793789 h 1035314"/>
                <a:gd name="connsiteX5" fmla="*/ 465665 w 647937"/>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489"/>
                <a:gd name="connsiteY0" fmla="*/ 277685 h 1035314"/>
                <a:gd name="connsiteX1" fmla="*/ 330979 w 642489"/>
                <a:gd name="connsiteY1" fmla="*/ 0 h 1035314"/>
                <a:gd name="connsiteX2" fmla="*/ 560982 w 642489"/>
                <a:gd name="connsiteY2" fmla="*/ 171099 h 1035314"/>
                <a:gd name="connsiteX3" fmla="*/ 446386 w 642489"/>
                <a:gd name="connsiteY3" fmla="*/ 490909 h 1035314"/>
                <a:gd name="connsiteX4" fmla="*/ 642425 w 642489"/>
                <a:gd name="connsiteY4" fmla="*/ 769001 h 1035314"/>
                <a:gd name="connsiteX5" fmla="*/ 465665 w 642489"/>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564"/>
                <a:gd name="connsiteY0" fmla="*/ 277685 h 1035314"/>
                <a:gd name="connsiteX1" fmla="*/ 330979 w 642564"/>
                <a:gd name="connsiteY1" fmla="*/ 0 h 1035314"/>
                <a:gd name="connsiteX2" fmla="*/ 560982 w 642564"/>
                <a:gd name="connsiteY2" fmla="*/ 171099 h 1035314"/>
                <a:gd name="connsiteX3" fmla="*/ 446386 w 642564"/>
                <a:gd name="connsiteY3" fmla="*/ 490909 h 1035314"/>
                <a:gd name="connsiteX4" fmla="*/ 642425 w 642564"/>
                <a:gd name="connsiteY4" fmla="*/ 769001 h 1035314"/>
                <a:gd name="connsiteX5" fmla="*/ 465665 w 642564"/>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80359 h 1037988"/>
                <a:gd name="connsiteX1" fmla="*/ 330979 w 639815"/>
                <a:gd name="connsiteY1" fmla="*/ 2674 h 1037988"/>
                <a:gd name="connsiteX2" fmla="*/ 560982 w 639815"/>
                <a:gd name="connsiteY2" fmla="*/ 173773 h 1037988"/>
                <a:gd name="connsiteX3" fmla="*/ 446386 w 639815"/>
                <a:gd name="connsiteY3" fmla="*/ 493583 h 1037988"/>
                <a:gd name="connsiteX4" fmla="*/ 639670 w 639815"/>
                <a:gd name="connsiteY4" fmla="*/ 763412 h 1037988"/>
                <a:gd name="connsiteX5" fmla="*/ 465665 w 639815"/>
                <a:gd name="connsiteY5" fmla="*/ 1037988 h 1037988"/>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78763 h 1036392"/>
                <a:gd name="connsiteX1" fmla="*/ 330979 w 639815"/>
                <a:gd name="connsiteY1" fmla="*/ 1078 h 1036392"/>
                <a:gd name="connsiteX2" fmla="*/ 560982 w 639815"/>
                <a:gd name="connsiteY2" fmla="*/ 172177 h 1036392"/>
                <a:gd name="connsiteX3" fmla="*/ 446386 w 639815"/>
                <a:gd name="connsiteY3" fmla="*/ 491987 h 1036392"/>
                <a:gd name="connsiteX4" fmla="*/ 639670 w 639815"/>
                <a:gd name="connsiteY4" fmla="*/ 761816 h 1036392"/>
                <a:gd name="connsiteX5" fmla="*/ 465665 w 639815"/>
                <a:gd name="connsiteY5" fmla="*/ 1036392 h 1036392"/>
                <a:gd name="connsiteX0" fmla="*/ 0 w 639815"/>
                <a:gd name="connsiteY0" fmla="*/ 280192 h 1037821"/>
                <a:gd name="connsiteX1" fmla="*/ 330979 w 639815"/>
                <a:gd name="connsiteY1" fmla="*/ 2507 h 1037821"/>
                <a:gd name="connsiteX2" fmla="*/ 560982 w 639815"/>
                <a:gd name="connsiteY2" fmla="*/ 173606 h 1037821"/>
                <a:gd name="connsiteX3" fmla="*/ 446386 w 639815"/>
                <a:gd name="connsiteY3" fmla="*/ 493416 h 1037821"/>
                <a:gd name="connsiteX4" fmla="*/ 639670 w 639815"/>
                <a:gd name="connsiteY4" fmla="*/ 763245 h 1037821"/>
                <a:gd name="connsiteX5" fmla="*/ 465665 w 639815"/>
                <a:gd name="connsiteY5" fmla="*/ 1037821 h 1037821"/>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26 w 639841"/>
                <a:gd name="connsiteY0" fmla="*/ 279103 h 1036732"/>
                <a:gd name="connsiteX1" fmla="*/ 331005 w 639841"/>
                <a:gd name="connsiteY1" fmla="*/ 1418 h 1036732"/>
                <a:gd name="connsiteX2" fmla="*/ 561008 w 639841"/>
                <a:gd name="connsiteY2" fmla="*/ 172517 h 1036732"/>
                <a:gd name="connsiteX3" fmla="*/ 446412 w 639841"/>
                <a:gd name="connsiteY3" fmla="*/ 492327 h 1036732"/>
                <a:gd name="connsiteX4" fmla="*/ 639696 w 639841"/>
                <a:gd name="connsiteY4" fmla="*/ 762156 h 1036732"/>
                <a:gd name="connsiteX5" fmla="*/ 465691 w 639841"/>
                <a:gd name="connsiteY5" fmla="*/ 1036732 h 1036732"/>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40 w 620576"/>
                <a:gd name="connsiteY0" fmla="*/ 296331 h 1037435"/>
                <a:gd name="connsiteX1" fmla="*/ 311740 w 620576"/>
                <a:gd name="connsiteY1" fmla="*/ 2121 h 1037435"/>
                <a:gd name="connsiteX2" fmla="*/ 541743 w 620576"/>
                <a:gd name="connsiteY2" fmla="*/ 173220 h 1037435"/>
                <a:gd name="connsiteX3" fmla="*/ 427147 w 620576"/>
                <a:gd name="connsiteY3" fmla="*/ 493030 h 1037435"/>
                <a:gd name="connsiteX4" fmla="*/ 620431 w 620576"/>
                <a:gd name="connsiteY4" fmla="*/ 762859 h 1037435"/>
                <a:gd name="connsiteX5" fmla="*/ 446426 w 620576"/>
                <a:gd name="connsiteY5" fmla="*/ 1037435 h 1037435"/>
                <a:gd name="connsiteX0" fmla="*/ 5008 w 625544"/>
                <a:gd name="connsiteY0" fmla="*/ 297012 h 1038116"/>
                <a:gd name="connsiteX1" fmla="*/ 316708 w 625544"/>
                <a:gd name="connsiteY1" fmla="*/ 2802 h 1038116"/>
                <a:gd name="connsiteX2" fmla="*/ 546711 w 625544"/>
                <a:gd name="connsiteY2" fmla="*/ 173901 h 1038116"/>
                <a:gd name="connsiteX3" fmla="*/ 432115 w 625544"/>
                <a:gd name="connsiteY3" fmla="*/ 493711 h 1038116"/>
                <a:gd name="connsiteX4" fmla="*/ 625399 w 625544"/>
                <a:gd name="connsiteY4" fmla="*/ 763540 h 1038116"/>
                <a:gd name="connsiteX5" fmla="*/ 451394 w 625544"/>
                <a:gd name="connsiteY5" fmla="*/ 1038116 h 1038116"/>
                <a:gd name="connsiteX0" fmla="*/ 5008 w 625544"/>
                <a:gd name="connsiteY0" fmla="*/ 299704 h 1040808"/>
                <a:gd name="connsiteX1" fmla="*/ 316708 w 625544"/>
                <a:gd name="connsiteY1" fmla="*/ 2739 h 1040808"/>
                <a:gd name="connsiteX2" fmla="*/ 546711 w 625544"/>
                <a:gd name="connsiteY2" fmla="*/ 176593 h 1040808"/>
                <a:gd name="connsiteX3" fmla="*/ 432115 w 625544"/>
                <a:gd name="connsiteY3" fmla="*/ 496403 h 1040808"/>
                <a:gd name="connsiteX4" fmla="*/ 625399 w 625544"/>
                <a:gd name="connsiteY4" fmla="*/ 766232 h 1040808"/>
                <a:gd name="connsiteX5" fmla="*/ 451394 w 625544"/>
                <a:gd name="connsiteY5" fmla="*/ 1040808 h 1040808"/>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5023"/>
                <a:gd name="connsiteY0" fmla="*/ 298093 h 1039197"/>
                <a:gd name="connsiteX1" fmla="*/ 315906 w 625023"/>
                <a:gd name="connsiteY1" fmla="*/ 1128 h 1039197"/>
                <a:gd name="connsiteX2" fmla="*/ 545909 w 625023"/>
                <a:gd name="connsiteY2" fmla="*/ 174982 h 1039197"/>
                <a:gd name="connsiteX3" fmla="*/ 431313 w 625023"/>
                <a:gd name="connsiteY3" fmla="*/ 494792 h 1039197"/>
                <a:gd name="connsiteX4" fmla="*/ 624597 w 625023"/>
                <a:gd name="connsiteY4" fmla="*/ 764621 h 1039197"/>
                <a:gd name="connsiteX5" fmla="*/ 450592 w 625023"/>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25804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503" h="1039197">
                  <a:moveTo>
                    <a:pt x="4206" y="298093"/>
                  </a:moveTo>
                  <a:cubicBezTo>
                    <a:pt x="-31441" y="73328"/>
                    <a:pt x="167021" y="-10969"/>
                    <a:pt x="315906" y="1128"/>
                  </a:cubicBezTo>
                  <a:cubicBezTo>
                    <a:pt x="428380" y="8585"/>
                    <a:pt x="527080" y="95916"/>
                    <a:pt x="545909" y="174982"/>
                  </a:cubicBezTo>
                  <a:cubicBezTo>
                    <a:pt x="579319" y="262305"/>
                    <a:pt x="557648" y="418486"/>
                    <a:pt x="431313" y="494792"/>
                  </a:cubicBezTo>
                  <a:cubicBezTo>
                    <a:pt x="576532" y="548013"/>
                    <a:pt x="647384" y="650808"/>
                    <a:pt x="641122" y="764621"/>
                  </a:cubicBezTo>
                  <a:cubicBezTo>
                    <a:pt x="633615" y="919493"/>
                    <a:pt x="546235" y="1010014"/>
                    <a:pt x="399268" y="1039197"/>
                  </a:cubicBezTo>
                </a:path>
              </a:pathLst>
            </a:cu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자유형: 도형 70">
              <a:extLst>
                <a:ext uri="{FF2B5EF4-FFF2-40B4-BE49-F238E27FC236}">
                  <a16:creationId xmlns:a16="http://schemas.microsoft.com/office/drawing/2014/main" id="{FD361603-4BC3-41FC-8EFB-CB8126DBDF07}"/>
                </a:ext>
              </a:extLst>
            </p:cNvPr>
            <p:cNvSpPr/>
            <p:nvPr/>
          </p:nvSpPr>
          <p:spPr>
            <a:xfrm>
              <a:off x="6153240" y="3948272"/>
              <a:ext cx="785355" cy="780891"/>
            </a:xfrm>
            <a:custGeom>
              <a:avLst/>
              <a:gdLst>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7877 w 1035080"/>
                <a:gd name="connsiteY0" fmla="*/ 213173 h 925619"/>
                <a:gd name="connsiteX1" fmla="*/ 535806 w 1035080"/>
                <a:gd name="connsiteY1" fmla="*/ 0 h 925619"/>
                <a:gd name="connsiteX2" fmla="*/ 676051 w 1035080"/>
                <a:gd name="connsiteY2" fmla="*/ 311345 h 925619"/>
                <a:gd name="connsiteX3" fmla="*/ 1035080 w 1035080"/>
                <a:gd name="connsiteY3" fmla="*/ 535737 h 925619"/>
                <a:gd name="connsiteX4" fmla="*/ 603124 w 1035080"/>
                <a:gd name="connsiteY4" fmla="*/ 925619 h 925619"/>
                <a:gd name="connsiteX5" fmla="*/ 53565 w 1035080"/>
                <a:gd name="connsiteY5" fmla="*/ 871971 h 925619"/>
                <a:gd name="connsiteX6" fmla="*/ 106351 w 1035080"/>
                <a:gd name="connsiteY6" fmla="*/ 395289 h 925619"/>
                <a:gd name="connsiteX7" fmla="*/ 443903 w 1035080"/>
                <a:gd name="connsiteY7" fmla="*/ 599641 h 925619"/>
                <a:gd name="connsiteX0" fmla="*/ 375671 w 1062874"/>
                <a:gd name="connsiteY0" fmla="*/ 213173 h 925619"/>
                <a:gd name="connsiteX1" fmla="*/ 563600 w 1062874"/>
                <a:gd name="connsiteY1" fmla="*/ 0 h 925619"/>
                <a:gd name="connsiteX2" fmla="*/ 703845 w 1062874"/>
                <a:gd name="connsiteY2" fmla="*/ 311345 h 925619"/>
                <a:gd name="connsiteX3" fmla="*/ 1062874 w 1062874"/>
                <a:gd name="connsiteY3" fmla="*/ 535737 h 925619"/>
                <a:gd name="connsiteX4" fmla="*/ 630918 w 1062874"/>
                <a:gd name="connsiteY4" fmla="*/ 925619 h 925619"/>
                <a:gd name="connsiteX5" fmla="*/ 81359 w 1062874"/>
                <a:gd name="connsiteY5" fmla="*/ 871971 h 925619"/>
                <a:gd name="connsiteX6" fmla="*/ 134145 w 1062874"/>
                <a:gd name="connsiteY6" fmla="*/ 395289 h 925619"/>
                <a:gd name="connsiteX7" fmla="*/ 471697 w 1062874"/>
                <a:gd name="connsiteY7" fmla="*/ 599641 h 92561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30918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06130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9036"/>
                <a:gd name="connsiteX1" fmla="*/ 563600 w 1062874"/>
                <a:gd name="connsiteY1" fmla="*/ 0 h 979036"/>
                <a:gd name="connsiteX2" fmla="*/ 703845 w 1062874"/>
                <a:gd name="connsiteY2" fmla="*/ 311345 h 979036"/>
                <a:gd name="connsiteX3" fmla="*/ 1062874 w 1062874"/>
                <a:gd name="connsiteY3" fmla="*/ 535737 h 979036"/>
                <a:gd name="connsiteX4" fmla="*/ 597867 w 1062874"/>
                <a:gd name="connsiteY4" fmla="*/ 942144 h 979036"/>
                <a:gd name="connsiteX5" fmla="*/ 81359 w 1062874"/>
                <a:gd name="connsiteY5" fmla="*/ 871971 h 979036"/>
                <a:gd name="connsiteX6" fmla="*/ 134145 w 1062874"/>
                <a:gd name="connsiteY6" fmla="*/ 395289 h 979036"/>
                <a:gd name="connsiteX7" fmla="*/ 471697 w 1062874"/>
                <a:gd name="connsiteY7" fmla="*/ 599641 h 979036"/>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33999"/>
                <a:gd name="connsiteX1" fmla="*/ 563600 w 1062874"/>
                <a:gd name="connsiteY1" fmla="*/ 0 h 1033999"/>
                <a:gd name="connsiteX2" fmla="*/ 703845 w 1062874"/>
                <a:gd name="connsiteY2" fmla="*/ 311345 h 1033999"/>
                <a:gd name="connsiteX3" fmla="*/ 1062874 w 1062874"/>
                <a:gd name="connsiteY3" fmla="*/ 535737 h 1033999"/>
                <a:gd name="connsiteX4" fmla="*/ 597867 w 1062874"/>
                <a:gd name="connsiteY4" fmla="*/ 942144 h 1033999"/>
                <a:gd name="connsiteX5" fmla="*/ 81359 w 1062874"/>
                <a:gd name="connsiteY5" fmla="*/ 871971 h 1033999"/>
                <a:gd name="connsiteX6" fmla="*/ 134145 w 1062874"/>
                <a:gd name="connsiteY6" fmla="*/ 395289 h 1033999"/>
                <a:gd name="connsiteX7" fmla="*/ 471697 w 1062874"/>
                <a:gd name="connsiteY7" fmla="*/ 599641 h 1033999"/>
                <a:gd name="connsiteX0" fmla="*/ 363975 w 1051178"/>
                <a:gd name="connsiteY0" fmla="*/ 213173 h 1033999"/>
                <a:gd name="connsiteX1" fmla="*/ 551904 w 1051178"/>
                <a:gd name="connsiteY1" fmla="*/ 0 h 1033999"/>
                <a:gd name="connsiteX2" fmla="*/ 692149 w 1051178"/>
                <a:gd name="connsiteY2" fmla="*/ 311345 h 1033999"/>
                <a:gd name="connsiteX3" fmla="*/ 1051178 w 1051178"/>
                <a:gd name="connsiteY3" fmla="*/ 535737 h 1033999"/>
                <a:gd name="connsiteX4" fmla="*/ 586171 w 1051178"/>
                <a:gd name="connsiteY4" fmla="*/ 942144 h 1033999"/>
                <a:gd name="connsiteX5" fmla="*/ 69663 w 1051178"/>
                <a:gd name="connsiteY5" fmla="*/ 871971 h 1033999"/>
                <a:gd name="connsiteX6" fmla="*/ 122449 w 1051178"/>
                <a:gd name="connsiteY6" fmla="*/ 395289 h 1033999"/>
                <a:gd name="connsiteX7" fmla="*/ 460001 w 1051178"/>
                <a:gd name="connsiteY7" fmla="*/ 599641 h 1033999"/>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34653"/>
                <a:gd name="connsiteY0" fmla="*/ 213173 h 1030327"/>
                <a:gd name="connsiteX1" fmla="*/ 551904 w 1034653"/>
                <a:gd name="connsiteY1" fmla="*/ 0 h 1030327"/>
                <a:gd name="connsiteX2" fmla="*/ 692149 w 1034653"/>
                <a:gd name="connsiteY2" fmla="*/ 311345 h 1030327"/>
                <a:gd name="connsiteX3" fmla="*/ 1034653 w 1034653"/>
                <a:gd name="connsiteY3" fmla="*/ 538491 h 1030327"/>
                <a:gd name="connsiteX4" fmla="*/ 613713 w 1034653"/>
                <a:gd name="connsiteY4" fmla="*/ 936636 h 1030327"/>
                <a:gd name="connsiteX5" fmla="*/ 69663 w 1034653"/>
                <a:gd name="connsiteY5" fmla="*/ 871971 h 1030327"/>
                <a:gd name="connsiteX6" fmla="*/ 122449 w 1034653"/>
                <a:gd name="connsiteY6" fmla="*/ 395289 h 1030327"/>
                <a:gd name="connsiteX7" fmla="*/ 460001 w 1034653"/>
                <a:gd name="connsiteY7" fmla="*/ 599641 h 1030327"/>
                <a:gd name="connsiteX0" fmla="*/ 363975 w 1037690"/>
                <a:gd name="connsiteY0" fmla="*/ 213173 h 1030327"/>
                <a:gd name="connsiteX1" fmla="*/ 551904 w 1037690"/>
                <a:gd name="connsiteY1" fmla="*/ 0 h 1030327"/>
                <a:gd name="connsiteX2" fmla="*/ 692149 w 1037690"/>
                <a:gd name="connsiteY2" fmla="*/ 311345 h 1030327"/>
                <a:gd name="connsiteX3" fmla="*/ 1034653 w 1037690"/>
                <a:gd name="connsiteY3" fmla="*/ 538491 h 1030327"/>
                <a:gd name="connsiteX4" fmla="*/ 613713 w 1037690"/>
                <a:gd name="connsiteY4" fmla="*/ 936636 h 1030327"/>
                <a:gd name="connsiteX5" fmla="*/ 69663 w 1037690"/>
                <a:gd name="connsiteY5" fmla="*/ 871971 h 1030327"/>
                <a:gd name="connsiteX6" fmla="*/ 122449 w 1037690"/>
                <a:gd name="connsiteY6" fmla="*/ 395289 h 1030327"/>
                <a:gd name="connsiteX7" fmla="*/ 460001 w 1037690"/>
                <a:gd name="connsiteY7" fmla="*/ 599641 h 1030327"/>
                <a:gd name="connsiteX0" fmla="*/ 363975 w 1037917"/>
                <a:gd name="connsiteY0" fmla="*/ 213173 h 1030327"/>
                <a:gd name="connsiteX1" fmla="*/ 551904 w 1037917"/>
                <a:gd name="connsiteY1" fmla="*/ 0 h 1030327"/>
                <a:gd name="connsiteX2" fmla="*/ 692149 w 1037917"/>
                <a:gd name="connsiteY2" fmla="*/ 311345 h 1030327"/>
                <a:gd name="connsiteX3" fmla="*/ 1034653 w 1037917"/>
                <a:gd name="connsiteY3" fmla="*/ 538491 h 1030327"/>
                <a:gd name="connsiteX4" fmla="*/ 613713 w 1037917"/>
                <a:gd name="connsiteY4" fmla="*/ 936636 h 1030327"/>
                <a:gd name="connsiteX5" fmla="*/ 69663 w 1037917"/>
                <a:gd name="connsiteY5" fmla="*/ 871971 h 1030327"/>
                <a:gd name="connsiteX6" fmla="*/ 122449 w 1037917"/>
                <a:gd name="connsiteY6" fmla="*/ 395289 h 1030327"/>
                <a:gd name="connsiteX7" fmla="*/ 460001 w 103791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270 h 1030424"/>
                <a:gd name="connsiteX1" fmla="*/ 551904 w 1041370"/>
                <a:gd name="connsiteY1" fmla="*/ 97 h 1030424"/>
                <a:gd name="connsiteX2" fmla="*/ 675624 w 1041370"/>
                <a:gd name="connsiteY2" fmla="*/ 300425 h 1030424"/>
                <a:gd name="connsiteX3" fmla="*/ 1034653 w 1041370"/>
                <a:gd name="connsiteY3" fmla="*/ 538588 h 1030424"/>
                <a:gd name="connsiteX4" fmla="*/ 613713 w 1041370"/>
                <a:gd name="connsiteY4" fmla="*/ 936733 h 1030424"/>
                <a:gd name="connsiteX5" fmla="*/ 69663 w 1041370"/>
                <a:gd name="connsiteY5" fmla="*/ 872068 h 1030424"/>
                <a:gd name="connsiteX6" fmla="*/ 122449 w 1041370"/>
                <a:gd name="connsiteY6" fmla="*/ 395386 h 1030424"/>
                <a:gd name="connsiteX7" fmla="*/ 460001 w 1041370"/>
                <a:gd name="connsiteY7" fmla="*/ 599738 h 1030424"/>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266"/>
                <a:gd name="connsiteY0" fmla="*/ 237961 h 1016230"/>
                <a:gd name="connsiteX1" fmla="*/ 551904 w 1041266"/>
                <a:gd name="connsiteY1" fmla="*/ 0 h 1016230"/>
                <a:gd name="connsiteX2" fmla="*/ 675624 w 1041266"/>
                <a:gd name="connsiteY2" fmla="*/ 300328 h 1016230"/>
                <a:gd name="connsiteX3" fmla="*/ 1034653 w 1041266"/>
                <a:gd name="connsiteY3" fmla="*/ 538491 h 1016230"/>
                <a:gd name="connsiteX4" fmla="*/ 610959 w 1041266"/>
                <a:gd name="connsiteY4" fmla="*/ 914602 h 1016230"/>
                <a:gd name="connsiteX5" fmla="*/ 69663 w 1041266"/>
                <a:gd name="connsiteY5" fmla="*/ 871971 h 1016230"/>
                <a:gd name="connsiteX6" fmla="*/ 122449 w 1041266"/>
                <a:gd name="connsiteY6" fmla="*/ 395289 h 1016230"/>
                <a:gd name="connsiteX7" fmla="*/ 407671 w 1041266"/>
                <a:gd name="connsiteY7" fmla="*/ 709810 h 1016230"/>
                <a:gd name="connsiteX0" fmla="*/ 408043 w 1042386"/>
                <a:gd name="connsiteY0" fmla="*/ 237961 h 1016230"/>
                <a:gd name="connsiteX1" fmla="*/ 551904 w 1042386"/>
                <a:gd name="connsiteY1" fmla="*/ 0 h 1016230"/>
                <a:gd name="connsiteX2" fmla="*/ 675624 w 1042386"/>
                <a:gd name="connsiteY2" fmla="*/ 300328 h 1016230"/>
                <a:gd name="connsiteX3" fmla="*/ 1034653 w 1042386"/>
                <a:gd name="connsiteY3" fmla="*/ 538491 h 1016230"/>
                <a:gd name="connsiteX4" fmla="*/ 610959 w 1042386"/>
                <a:gd name="connsiteY4" fmla="*/ 914602 h 1016230"/>
                <a:gd name="connsiteX5" fmla="*/ 69663 w 1042386"/>
                <a:gd name="connsiteY5" fmla="*/ 871971 h 1016230"/>
                <a:gd name="connsiteX6" fmla="*/ 122449 w 1042386"/>
                <a:gd name="connsiteY6" fmla="*/ 395289 h 1016230"/>
                <a:gd name="connsiteX7" fmla="*/ 407671 w 1042386"/>
                <a:gd name="connsiteY7" fmla="*/ 709810 h 1016230"/>
                <a:gd name="connsiteX0" fmla="*/ 408043 w 1042386"/>
                <a:gd name="connsiteY0" fmla="*/ 237961 h 1031503"/>
                <a:gd name="connsiteX1" fmla="*/ 551904 w 1042386"/>
                <a:gd name="connsiteY1" fmla="*/ 0 h 1031503"/>
                <a:gd name="connsiteX2" fmla="*/ 675624 w 1042386"/>
                <a:gd name="connsiteY2" fmla="*/ 300328 h 1031503"/>
                <a:gd name="connsiteX3" fmla="*/ 1034653 w 1042386"/>
                <a:gd name="connsiteY3" fmla="*/ 538491 h 1031503"/>
                <a:gd name="connsiteX4" fmla="*/ 610959 w 1042386"/>
                <a:gd name="connsiteY4" fmla="*/ 914602 h 1031503"/>
                <a:gd name="connsiteX5" fmla="*/ 69663 w 1042386"/>
                <a:gd name="connsiteY5" fmla="*/ 871971 h 1031503"/>
                <a:gd name="connsiteX6" fmla="*/ 122449 w 1042386"/>
                <a:gd name="connsiteY6" fmla="*/ 395289 h 1031503"/>
                <a:gd name="connsiteX7" fmla="*/ 407671 w 1042386"/>
                <a:gd name="connsiteY7" fmla="*/ 709810 h 1031503"/>
                <a:gd name="connsiteX0" fmla="*/ 408043 w 1040983"/>
                <a:gd name="connsiteY0" fmla="*/ 237961 h 1031503"/>
                <a:gd name="connsiteX1" fmla="*/ 551904 w 1040983"/>
                <a:gd name="connsiteY1" fmla="*/ 0 h 1031503"/>
                <a:gd name="connsiteX2" fmla="*/ 675624 w 1040983"/>
                <a:gd name="connsiteY2" fmla="*/ 300328 h 1031503"/>
                <a:gd name="connsiteX3" fmla="*/ 1034653 w 1040983"/>
                <a:gd name="connsiteY3" fmla="*/ 538491 h 1031503"/>
                <a:gd name="connsiteX4" fmla="*/ 610959 w 1040983"/>
                <a:gd name="connsiteY4" fmla="*/ 914602 h 1031503"/>
                <a:gd name="connsiteX5" fmla="*/ 69663 w 1040983"/>
                <a:gd name="connsiteY5" fmla="*/ 871971 h 1031503"/>
                <a:gd name="connsiteX6" fmla="*/ 122449 w 1040983"/>
                <a:gd name="connsiteY6" fmla="*/ 395289 h 1031503"/>
                <a:gd name="connsiteX7" fmla="*/ 407671 w 1040983"/>
                <a:gd name="connsiteY7" fmla="*/ 709810 h 1031503"/>
                <a:gd name="connsiteX0" fmla="*/ 408043 w 1040983"/>
                <a:gd name="connsiteY0" fmla="*/ 237961 h 1036239"/>
                <a:gd name="connsiteX1" fmla="*/ 551904 w 1040983"/>
                <a:gd name="connsiteY1" fmla="*/ 0 h 1036239"/>
                <a:gd name="connsiteX2" fmla="*/ 675624 w 1040983"/>
                <a:gd name="connsiteY2" fmla="*/ 300328 h 1036239"/>
                <a:gd name="connsiteX3" fmla="*/ 1034653 w 1040983"/>
                <a:gd name="connsiteY3" fmla="*/ 538491 h 1036239"/>
                <a:gd name="connsiteX4" fmla="*/ 610959 w 1040983"/>
                <a:gd name="connsiteY4" fmla="*/ 914602 h 1036239"/>
                <a:gd name="connsiteX5" fmla="*/ 69663 w 1040983"/>
                <a:gd name="connsiteY5" fmla="*/ 871971 h 1036239"/>
                <a:gd name="connsiteX6" fmla="*/ 122449 w 1040983"/>
                <a:gd name="connsiteY6" fmla="*/ 395289 h 1036239"/>
                <a:gd name="connsiteX7" fmla="*/ 407671 w 1040983"/>
                <a:gd name="connsiteY7" fmla="*/ 709810 h 1036239"/>
                <a:gd name="connsiteX0" fmla="*/ 408043 w 1040106"/>
                <a:gd name="connsiteY0" fmla="*/ 237961 h 1036239"/>
                <a:gd name="connsiteX1" fmla="*/ 551904 w 1040106"/>
                <a:gd name="connsiteY1" fmla="*/ 0 h 1036239"/>
                <a:gd name="connsiteX2" fmla="*/ 675624 w 1040106"/>
                <a:gd name="connsiteY2" fmla="*/ 300328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2163"/>
                <a:gd name="connsiteY0" fmla="*/ 237961 h 1036239"/>
                <a:gd name="connsiteX1" fmla="*/ 551904 w 1042163"/>
                <a:gd name="connsiteY1" fmla="*/ 0 h 1036239"/>
                <a:gd name="connsiteX2" fmla="*/ 694904 w 1042163"/>
                <a:gd name="connsiteY2" fmla="*/ 308591 h 1036239"/>
                <a:gd name="connsiteX3" fmla="*/ 1034653 w 1042163"/>
                <a:gd name="connsiteY3" fmla="*/ 538491 h 1036239"/>
                <a:gd name="connsiteX4" fmla="*/ 610959 w 1042163"/>
                <a:gd name="connsiteY4" fmla="*/ 914602 h 1036239"/>
                <a:gd name="connsiteX5" fmla="*/ 69663 w 1042163"/>
                <a:gd name="connsiteY5" fmla="*/ 871971 h 1036239"/>
                <a:gd name="connsiteX6" fmla="*/ 122449 w 1042163"/>
                <a:gd name="connsiteY6" fmla="*/ 395289 h 1036239"/>
                <a:gd name="connsiteX7" fmla="*/ 407671 w 1042163"/>
                <a:gd name="connsiteY7" fmla="*/ 709810 h 103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2163" h="1036239">
                  <a:moveTo>
                    <a:pt x="408043" y="237961"/>
                  </a:moveTo>
                  <a:cubicBezTo>
                    <a:pt x="343992" y="128344"/>
                    <a:pt x="425913" y="2202"/>
                    <a:pt x="551904" y="0"/>
                  </a:cubicBezTo>
                  <a:cubicBezTo>
                    <a:pt x="692297" y="9220"/>
                    <a:pt x="799637" y="145134"/>
                    <a:pt x="694904" y="308591"/>
                  </a:cubicBezTo>
                  <a:cubicBezTo>
                    <a:pt x="913733" y="254856"/>
                    <a:pt x="1005866" y="388412"/>
                    <a:pt x="1034653" y="538491"/>
                  </a:cubicBezTo>
                  <a:cubicBezTo>
                    <a:pt x="1080710" y="748323"/>
                    <a:pt x="911934" y="1029765"/>
                    <a:pt x="610959" y="914602"/>
                  </a:cubicBezTo>
                  <a:cubicBezTo>
                    <a:pt x="529678" y="1130828"/>
                    <a:pt x="156451" y="1022057"/>
                    <a:pt x="69663" y="871971"/>
                  </a:cubicBezTo>
                  <a:cubicBezTo>
                    <a:pt x="-4549" y="766325"/>
                    <a:pt x="-59482" y="489919"/>
                    <a:pt x="122449" y="395289"/>
                  </a:cubicBezTo>
                  <a:cubicBezTo>
                    <a:pt x="315758" y="274283"/>
                    <a:pt x="605462" y="514080"/>
                    <a:pt x="407671" y="709810"/>
                  </a:cubicBezTo>
                </a:path>
              </a:pathLst>
            </a:cu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자유형: 도형 71">
              <a:extLst>
                <a:ext uri="{FF2B5EF4-FFF2-40B4-BE49-F238E27FC236}">
                  <a16:creationId xmlns:a16="http://schemas.microsoft.com/office/drawing/2014/main" id="{083F3EE2-1B14-4F40-88BF-D99358B5EFD5}"/>
                </a:ext>
              </a:extLst>
            </p:cNvPr>
            <p:cNvSpPr/>
            <p:nvPr/>
          </p:nvSpPr>
          <p:spPr>
            <a:xfrm>
              <a:off x="6150565" y="3902140"/>
              <a:ext cx="223711" cy="335071"/>
            </a:xfrm>
            <a:custGeom>
              <a:avLst/>
              <a:gdLst>
                <a:gd name="connsiteX0" fmla="*/ 0 w 210368"/>
                <a:gd name="connsiteY0" fmla="*/ 692812 h 692812"/>
                <a:gd name="connsiteX1" fmla="*/ 145855 w 210368"/>
                <a:gd name="connsiteY1" fmla="*/ 0 h 692812"/>
                <a:gd name="connsiteX2" fmla="*/ 210368 w 210368"/>
                <a:gd name="connsiteY2" fmla="*/ 350614 h 692812"/>
                <a:gd name="connsiteX0" fmla="*/ 0 w 204758"/>
                <a:gd name="connsiteY0" fmla="*/ 692812 h 692812"/>
                <a:gd name="connsiteX1" fmla="*/ 145855 w 204758"/>
                <a:gd name="connsiteY1" fmla="*/ 0 h 692812"/>
                <a:gd name="connsiteX2" fmla="*/ 204758 w 204758"/>
                <a:gd name="connsiteY2" fmla="*/ 350614 h 692812"/>
                <a:gd name="connsiteX0" fmla="*/ 0 w 259110"/>
                <a:gd name="connsiteY0" fmla="*/ 692812 h 692812"/>
                <a:gd name="connsiteX1" fmla="*/ 145855 w 259110"/>
                <a:gd name="connsiteY1" fmla="*/ 0 h 692812"/>
                <a:gd name="connsiteX2" fmla="*/ 204758 w 259110"/>
                <a:gd name="connsiteY2" fmla="*/ 350614 h 692812"/>
                <a:gd name="connsiteX0" fmla="*/ 0 w 259110"/>
                <a:gd name="connsiteY0" fmla="*/ 670372 h 670372"/>
                <a:gd name="connsiteX1" fmla="*/ 145855 w 259110"/>
                <a:gd name="connsiteY1" fmla="*/ 0 h 670372"/>
                <a:gd name="connsiteX2" fmla="*/ 204758 w 259110"/>
                <a:gd name="connsiteY2" fmla="*/ 328174 h 670372"/>
                <a:gd name="connsiteX0" fmla="*/ 0 w 276458"/>
                <a:gd name="connsiteY0" fmla="*/ 670372 h 670372"/>
                <a:gd name="connsiteX1" fmla="*/ 145855 w 276458"/>
                <a:gd name="connsiteY1" fmla="*/ 0 h 670372"/>
                <a:gd name="connsiteX2" fmla="*/ 204758 w 276458"/>
                <a:gd name="connsiteY2" fmla="*/ 328174 h 670372"/>
                <a:gd name="connsiteX0" fmla="*/ 0 w 276458"/>
                <a:gd name="connsiteY0" fmla="*/ 670381 h 670381"/>
                <a:gd name="connsiteX1" fmla="*/ 145855 w 276458"/>
                <a:gd name="connsiteY1" fmla="*/ 9 h 670381"/>
                <a:gd name="connsiteX2" fmla="*/ 204758 w 276458"/>
                <a:gd name="connsiteY2" fmla="*/ 328183 h 670381"/>
                <a:gd name="connsiteX0" fmla="*/ 17567 w 294025"/>
                <a:gd name="connsiteY0" fmla="*/ 670381 h 670381"/>
                <a:gd name="connsiteX1" fmla="*/ 163422 w 294025"/>
                <a:gd name="connsiteY1" fmla="*/ 9 h 670381"/>
                <a:gd name="connsiteX2" fmla="*/ 222325 w 294025"/>
                <a:gd name="connsiteY2" fmla="*/ 328183 h 670381"/>
                <a:gd name="connsiteX0" fmla="*/ 17567 w 327330"/>
                <a:gd name="connsiteY0" fmla="*/ 671068 h 671068"/>
                <a:gd name="connsiteX1" fmla="*/ 163422 w 327330"/>
                <a:gd name="connsiteY1" fmla="*/ 696 h 671068"/>
                <a:gd name="connsiteX2" fmla="*/ 222325 w 327330"/>
                <a:gd name="connsiteY2" fmla="*/ 328870 h 671068"/>
                <a:gd name="connsiteX0" fmla="*/ 17567 w 321664"/>
                <a:gd name="connsiteY0" fmla="*/ 671068 h 671068"/>
                <a:gd name="connsiteX1" fmla="*/ 163422 w 321664"/>
                <a:gd name="connsiteY1" fmla="*/ 696 h 671068"/>
                <a:gd name="connsiteX2" fmla="*/ 222325 w 321664"/>
                <a:gd name="connsiteY2" fmla="*/ 328870 h 671068"/>
                <a:gd name="connsiteX0" fmla="*/ 18431 w 322528"/>
                <a:gd name="connsiteY0" fmla="*/ 671068 h 671068"/>
                <a:gd name="connsiteX1" fmla="*/ 164286 w 322528"/>
                <a:gd name="connsiteY1" fmla="*/ 696 h 671068"/>
                <a:gd name="connsiteX2" fmla="*/ 223189 w 322528"/>
                <a:gd name="connsiteY2" fmla="*/ 328870 h 671068"/>
                <a:gd name="connsiteX0" fmla="*/ 18431 w 311947"/>
                <a:gd name="connsiteY0" fmla="*/ 671151 h 671151"/>
                <a:gd name="connsiteX1" fmla="*/ 164286 w 311947"/>
                <a:gd name="connsiteY1" fmla="*/ 779 h 671151"/>
                <a:gd name="connsiteX2" fmla="*/ 203910 w 311947"/>
                <a:gd name="connsiteY2" fmla="*/ 312427 h 671151"/>
                <a:gd name="connsiteX0" fmla="*/ 18431 w 319515"/>
                <a:gd name="connsiteY0" fmla="*/ 670768 h 670768"/>
                <a:gd name="connsiteX1" fmla="*/ 164286 w 319515"/>
                <a:gd name="connsiteY1" fmla="*/ 396 h 670768"/>
                <a:gd name="connsiteX2" fmla="*/ 203910 w 319515"/>
                <a:gd name="connsiteY2" fmla="*/ 312044 h 670768"/>
                <a:gd name="connsiteX0" fmla="*/ 16717 w 317801"/>
                <a:gd name="connsiteY0" fmla="*/ 670768 h 670768"/>
                <a:gd name="connsiteX1" fmla="*/ 162572 w 317801"/>
                <a:gd name="connsiteY1" fmla="*/ 396 h 670768"/>
                <a:gd name="connsiteX2" fmla="*/ 202196 w 317801"/>
                <a:gd name="connsiteY2" fmla="*/ 312044 h 670768"/>
                <a:gd name="connsiteX0" fmla="*/ 16717 w 320719"/>
                <a:gd name="connsiteY0" fmla="*/ 670412 h 670412"/>
                <a:gd name="connsiteX1" fmla="*/ 162572 w 320719"/>
                <a:gd name="connsiteY1" fmla="*/ 40 h 670412"/>
                <a:gd name="connsiteX2" fmla="*/ 202196 w 320719"/>
                <a:gd name="connsiteY2" fmla="*/ 311688 h 670412"/>
                <a:gd name="connsiteX0" fmla="*/ 16717 w 314294"/>
                <a:gd name="connsiteY0" fmla="*/ 670412 h 670412"/>
                <a:gd name="connsiteX1" fmla="*/ 162572 w 314294"/>
                <a:gd name="connsiteY1" fmla="*/ 40 h 670412"/>
                <a:gd name="connsiteX2" fmla="*/ 202196 w 314294"/>
                <a:gd name="connsiteY2" fmla="*/ 311688 h 670412"/>
                <a:gd name="connsiteX0" fmla="*/ 20002 w 313692"/>
                <a:gd name="connsiteY0" fmla="*/ 684181 h 684181"/>
                <a:gd name="connsiteX1" fmla="*/ 157594 w 313692"/>
                <a:gd name="connsiteY1" fmla="*/ 38 h 684181"/>
                <a:gd name="connsiteX2" fmla="*/ 205481 w 313692"/>
                <a:gd name="connsiteY2" fmla="*/ 325457 h 684181"/>
                <a:gd name="connsiteX0" fmla="*/ 20002 w 335146"/>
                <a:gd name="connsiteY0" fmla="*/ 684143 h 684143"/>
                <a:gd name="connsiteX1" fmla="*/ 157594 w 335146"/>
                <a:gd name="connsiteY1" fmla="*/ 0 h 684143"/>
                <a:gd name="connsiteX2" fmla="*/ 205481 w 335146"/>
                <a:gd name="connsiteY2" fmla="*/ 325419 h 684143"/>
                <a:gd name="connsiteX0" fmla="*/ 20002 w 322593"/>
                <a:gd name="connsiteY0" fmla="*/ 684143 h 684143"/>
                <a:gd name="connsiteX1" fmla="*/ 157594 w 322593"/>
                <a:gd name="connsiteY1" fmla="*/ 0 h 684143"/>
                <a:gd name="connsiteX2" fmla="*/ 177939 w 322593"/>
                <a:gd name="connsiteY2" fmla="*/ 275843 h 684143"/>
                <a:gd name="connsiteX0" fmla="*/ 20002 w 322593"/>
                <a:gd name="connsiteY0" fmla="*/ 684143 h 684143"/>
                <a:gd name="connsiteX1" fmla="*/ 157594 w 322593"/>
                <a:gd name="connsiteY1" fmla="*/ 0 h 684143"/>
                <a:gd name="connsiteX2" fmla="*/ 177939 w 322593"/>
                <a:gd name="connsiteY2" fmla="*/ 275843 h 684143"/>
                <a:gd name="connsiteX0" fmla="*/ 20002 w 305016"/>
                <a:gd name="connsiteY0" fmla="*/ 684145 h 684145"/>
                <a:gd name="connsiteX1" fmla="*/ 157594 w 305016"/>
                <a:gd name="connsiteY1" fmla="*/ 2 h 684145"/>
                <a:gd name="connsiteX2" fmla="*/ 177939 w 305016"/>
                <a:gd name="connsiteY2" fmla="*/ 275845 h 684145"/>
                <a:gd name="connsiteX0" fmla="*/ 20002 w 305016"/>
                <a:gd name="connsiteY0" fmla="*/ 684145 h 684145"/>
                <a:gd name="connsiteX1" fmla="*/ 157594 w 305016"/>
                <a:gd name="connsiteY1" fmla="*/ 2 h 684145"/>
                <a:gd name="connsiteX2" fmla="*/ 177939 w 305016"/>
                <a:gd name="connsiteY2" fmla="*/ 275845 h 684145"/>
                <a:gd name="connsiteX0" fmla="*/ 11876 w 318923"/>
                <a:gd name="connsiteY0" fmla="*/ 463808 h 463808"/>
                <a:gd name="connsiteX1" fmla="*/ 171501 w 318923"/>
                <a:gd name="connsiteY1" fmla="*/ 2 h 463808"/>
                <a:gd name="connsiteX2" fmla="*/ 191846 w 318923"/>
                <a:gd name="connsiteY2" fmla="*/ 275845 h 463808"/>
                <a:gd name="connsiteX0" fmla="*/ 11876 w 318923"/>
                <a:gd name="connsiteY0" fmla="*/ 444528 h 444528"/>
                <a:gd name="connsiteX1" fmla="*/ 171501 w 318923"/>
                <a:gd name="connsiteY1" fmla="*/ 2 h 444528"/>
                <a:gd name="connsiteX2" fmla="*/ 191846 w 318923"/>
                <a:gd name="connsiteY2" fmla="*/ 275845 h 444528"/>
                <a:gd name="connsiteX0" fmla="*/ 1452 w 308499"/>
                <a:gd name="connsiteY0" fmla="*/ 444528 h 444528"/>
                <a:gd name="connsiteX1" fmla="*/ 161077 w 308499"/>
                <a:gd name="connsiteY1" fmla="*/ 2 h 444528"/>
                <a:gd name="connsiteX2" fmla="*/ 181422 w 308499"/>
                <a:gd name="connsiteY2" fmla="*/ 275845 h 444528"/>
                <a:gd name="connsiteX0" fmla="*/ 1452 w 296864"/>
                <a:gd name="connsiteY0" fmla="*/ 444638 h 444638"/>
                <a:gd name="connsiteX1" fmla="*/ 161077 w 296864"/>
                <a:gd name="connsiteY1" fmla="*/ 112 h 444638"/>
                <a:gd name="connsiteX2" fmla="*/ 181422 w 296864"/>
                <a:gd name="connsiteY2" fmla="*/ 275955 h 444638"/>
              </a:gdLst>
              <a:ahLst/>
              <a:cxnLst>
                <a:cxn ang="0">
                  <a:pos x="connsiteX0" y="connsiteY0"/>
                </a:cxn>
                <a:cxn ang="0">
                  <a:pos x="connsiteX1" y="connsiteY1"/>
                </a:cxn>
                <a:cxn ang="0">
                  <a:pos x="connsiteX2" y="connsiteY2"/>
                </a:cxn>
              </a:cxnLst>
              <a:rect l="l" t="t" r="r" b="b"/>
              <a:pathLst>
                <a:path w="296864" h="444638">
                  <a:moveTo>
                    <a:pt x="1452" y="444638"/>
                  </a:moveTo>
                  <a:cubicBezTo>
                    <a:pt x="-2260" y="204656"/>
                    <a:pt x="-11482" y="8739"/>
                    <a:pt x="161077" y="112"/>
                  </a:cubicBezTo>
                  <a:cubicBezTo>
                    <a:pt x="350238" y="-6281"/>
                    <a:pt x="327228" y="262274"/>
                    <a:pt x="181422" y="275955"/>
                  </a:cubicBezTo>
                </a:path>
              </a:pathLst>
            </a:cu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cxnSp>
          <p:nvCxnSpPr>
            <p:cNvPr id="20" name="직선 연결선 72">
              <a:extLst>
                <a:ext uri="{FF2B5EF4-FFF2-40B4-BE49-F238E27FC236}">
                  <a16:creationId xmlns:a16="http://schemas.microsoft.com/office/drawing/2014/main" id="{7EA2CD48-3013-4A48-9A8C-809FE14217FC}"/>
                </a:ext>
              </a:extLst>
            </p:cNvPr>
            <p:cNvCxnSpPr>
              <a:cxnSpLocks/>
            </p:cNvCxnSpPr>
            <p:nvPr/>
          </p:nvCxnSpPr>
          <p:spPr>
            <a:xfrm flipH="1">
              <a:off x="6152008" y="3476077"/>
              <a:ext cx="1188" cy="974737"/>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 name="그룹 31">
            <a:extLst>
              <a:ext uri="{FF2B5EF4-FFF2-40B4-BE49-F238E27FC236}">
                <a16:creationId xmlns:a16="http://schemas.microsoft.com/office/drawing/2014/main" id="{BCE5930A-6139-4FAE-A135-16E2EEE16656}"/>
              </a:ext>
            </a:extLst>
          </p:cNvPr>
          <p:cNvGrpSpPr/>
          <p:nvPr/>
        </p:nvGrpSpPr>
        <p:grpSpPr>
          <a:xfrm>
            <a:off x="9081777" y="2723682"/>
            <a:ext cx="2303626" cy="2356922"/>
            <a:chOff x="9087273" y="2875432"/>
            <a:chExt cx="2303626" cy="2356921"/>
          </a:xfrm>
        </p:grpSpPr>
        <p:sp>
          <p:nvSpPr>
            <p:cNvPr id="22" name="Rounded Rectangle 7">
              <a:extLst>
                <a:ext uri="{FF2B5EF4-FFF2-40B4-BE49-F238E27FC236}">
                  <a16:creationId xmlns:a16="http://schemas.microsoft.com/office/drawing/2014/main" id="{DD700426-ECBD-4307-9135-121F5C6F0CDC}"/>
                </a:ext>
              </a:extLst>
            </p:cNvPr>
            <p:cNvSpPr/>
            <p:nvPr/>
          </p:nvSpPr>
          <p:spPr>
            <a:xfrm>
              <a:off x="10019157" y="4810446"/>
              <a:ext cx="433068" cy="740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3" name="Rounded Rectangle 8">
              <a:extLst>
                <a:ext uri="{FF2B5EF4-FFF2-40B4-BE49-F238E27FC236}">
                  <a16:creationId xmlns:a16="http://schemas.microsoft.com/office/drawing/2014/main" id="{0957F5CF-5177-46D0-AFEB-AD9B950D17D2}"/>
                </a:ext>
              </a:extLst>
            </p:cNvPr>
            <p:cNvSpPr/>
            <p:nvPr/>
          </p:nvSpPr>
          <p:spPr>
            <a:xfrm>
              <a:off x="10019157" y="4908581"/>
              <a:ext cx="433068" cy="740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4" name="Rounded Rectangle 9">
              <a:extLst>
                <a:ext uri="{FF2B5EF4-FFF2-40B4-BE49-F238E27FC236}">
                  <a16:creationId xmlns:a16="http://schemas.microsoft.com/office/drawing/2014/main" id="{B97DEA4B-A971-4646-8EA3-1EFBCCEDCA88}"/>
                </a:ext>
              </a:extLst>
            </p:cNvPr>
            <p:cNvSpPr/>
            <p:nvPr/>
          </p:nvSpPr>
          <p:spPr>
            <a:xfrm>
              <a:off x="10019157" y="5006715"/>
              <a:ext cx="433068" cy="740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5" name="Chord 8">
              <a:extLst>
                <a:ext uri="{FF2B5EF4-FFF2-40B4-BE49-F238E27FC236}">
                  <a16:creationId xmlns:a16="http://schemas.microsoft.com/office/drawing/2014/main" id="{B3CF0AC3-33BD-49BF-8640-D3DBB280E5C3}"/>
                </a:ext>
              </a:extLst>
            </p:cNvPr>
            <p:cNvSpPr/>
            <p:nvPr/>
          </p:nvSpPr>
          <p:spPr>
            <a:xfrm rot="19366553">
              <a:off x="10104241" y="5001620"/>
              <a:ext cx="279977" cy="230733"/>
            </a:xfrm>
            <a:custGeom>
              <a:avLst/>
              <a:gdLst/>
              <a:ahLst/>
              <a:cxnLst/>
              <a:rect l="l" t="t" r="r" b="b"/>
              <a:pathLst>
                <a:path w="808567" h="666352">
                  <a:moveTo>
                    <a:pt x="11238" y="0"/>
                  </a:moveTo>
                  <a:lnTo>
                    <a:pt x="808567" y="605735"/>
                  </a:lnTo>
                  <a:cubicBezTo>
                    <a:pt x="631295" y="696452"/>
                    <a:pt x="413578" y="686352"/>
                    <a:pt x="241904" y="568647"/>
                  </a:cubicBezTo>
                  <a:cubicBezTo>
                    <a:pt x="54716" y="440307"/>
                    <a:pt x="-32876" y="214793"/>
                    <a:pt x="112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6" name="Freeform 19">
              <a:extLst>
                <a:ext uri="{FF2B5EF4-FFF2-40B4-BE49-F238E27FC236}">
                  <a16:creationId xmlns:a16="http://schemas.microsoft.com/office/drawing/2014/main" id="{B702A5EA-A36C-4920-8A33-E937352CF862}"/>
                </a:ext>
              </a:extLst>
            </p:cNvPr>
            <p:cNvSpPr>
              <a:spLocks/>
            </p:cNvSpPr>
            <p:nvPr/>
          </p:nvSpPr>
          <p:spPr bwMode="auto">
            <a:xfrm>
              <a:off x="9715953" y="3562517"/>
              <a:ext cx="1039477" cy="1222505"/>
            </a:xfrm>
            <a:custGeom>
              <a:avLst/>
              <a:gdLst>
                <a:gd name="T0" fmla="*/ 1239 w 2141"/>
                <a:gd name="T1" fmla="*/ 16 h 2665"/>
                <a:gd name="T2" fmla="*/ 1465 w 2141"/>
                <a:gd name="T3" fmla="*/ 82 h 2665"/>
                <a:gd name="T4" fmla="*/ 1673 w 2141"/>
                <a:gd name="T5" fmla="*/ 194 h 2665"/>
                <a:gd name="T6" fmla="*/ 1855 w 2141"/>
                <a:gd name="T7" fmla="*/ 349 h 2665"/>
                <a:gd name="T8" fmla="*/ 2000 w 2141"/>
                <a:gd name="T9" fmla="*/ 546 h 2665"/>
                <a:gd name="T10" fmla="*/ 2099 w 2141"/>
                <a:gd name="T11" fmla="*/ 777 h 2665"/>
                <a:gd name="T12" fmla="*/ 2141 w 2141"/>
                <a:gd name="T13" fmla="*/ 1039 h 2665"/>
                <a:gd name="T14" fmla="*/ 2119 w 2141"/>
                <a:gd name="T15" fmla="*/ 1331 h 2665"/>
                <a:gd name="T16" fmla="*/ 2051 w 2141"/>
                <a:gd name="T17" fmla="*/ 1562 h 2665"/>
                <a:gd name="T18" fmla="*/ 1959 w 2141"/>
                <a:gd name="T19" fmla="*/ 1722 h 2665"/>
                <a:gd name="T20" fmla="*/ 1853 w 2141"/>
                <a:gd name="T21" fmla="*/ 1859 h 2665"/>
                <a:gd name="T22" fmla="*/ 1743 w 2141"/>
                <a:gd name="T23" fmla="*/ 1990 h 2665"/>
                <a:gd name="T24" fmla="*/ 1644 w 2141"/>
                <a:gd name="T25" fmla="*/ 2133 h 2665"/>
                <a:gd name="T26" fmla="*/ 1578 w 2141"/>
                <a:gd name="T27" fmla="*/ 2265 h 2665"/>
                <a:gd name="T28" fmla="*/ 1542 w 2141"/>
                <a:gd name="T29" fmla="*/ 2384 h 2665"/>
                <a:gd name="T30" fmla="*/ 1535 w 2141"/>
                <a:gd name="T31" fmla="*/ 2512 h 2665"/>
                <a:gd name="T32" fmla="*/ 1495 w 2141"/>
                <a:gd name="T33" fmla="*/ 2608 h 2665"/>
                <a:gd name="T34" fmla="*/ 1430 w 2141"/>
                <a:gd name="T35" fmla="*/ 2661 h 2665"/>
                <a:gd name="T36" fmla="*/ 1302 w 2141"/>
                <a:gd name="T37" fmla="*/ 2665 h 2665"/>
                <a:gd name="T38" fmla="*/ 1103 w 2141"/>
                <a:gd name="T39" fmla="*/ 2664 h 2665"/>
                <a:gd name="T40" fmla="*/ 893 w 2141"/>
                <a:gd name="T41" fmla="*/ 2664 h 2665"/>
                <a:gd name="T42" fmla="*/ 736 w 2141"/>
                <a:gd name="T43" fmla="*/ 2664 h 2665"/>
                <a:gd name="T44" fmla="*/ 668 w 2141"/>
                <a:gd name="T45" fmla="*/ 2629 h 2665"/>
                <a:gd name="T46" fmla="*/ 633 w 2141"/>
                <a:gd name="T47" fmla="*/ 2573 h 2665"/>
                <a:gd name="T48" fmla="*/ 621 w 2141"/>
                <a:gd name="T49" fmla="*/ 2514 h 2665"/>
                <a:gd name="T50" fmla="*/ 621 w 2141"/>
                <a:gd name="T51" fmla="*/ 2441 h 2665"/>
                <a:gd name="T52" fmla="*/ 615 w 2141"/>
                <a:gd name="T53" fmla="*/ 2358 h 2665"/>
                <a:gd name="T54" fmla="*/ 589 w 2141"/>
                <a:gd name="T55" fmla="*/ 2258 h 2665"/>
                <a:gd name="T56" fmla="*/ 522 w 2141"/>
                <a:gd name="T57" fmla="*/ 2136 h 2665"/>
                <a:gd name="T58" fmla="*/ 429 w 2141"/>
                <a:gd name="T59" fmla="*/ 2015 h 2665"/>
                <a:gd name="T60" fmla="*/ 351 w 2141"/>
                <a:gd name="T61" fmla="*/ 1917 h 2665"/>
                <a:gd name="T62" fmla="*/ 250 w 2141"/>
                <a:gd name="T63" fmla="*/ 1794 h 2665"/>
                <a:gd name="T64" fmla="*/ 145 w 2141"/>
                <a:gd name="T65" fmla="*/ 1641 h 2665"/>
                <a:gd name="T66" fmla="*/ 58 w 2141"/>
                <a:gd name="T67" fmla="*/ 1458 h 2665"/>
                <a:gd name="T68" fmla="*/ 6 w 2141"/>
                <a:gd name="T69" fmla="*/ 1244 h 2665"/>
                <a:gd name="T70" fmla="*/ 7 w 2141"/>
                <a:gd name="T71" fmla="*/ 988 h 2665"/>
                <a:gd name="T72" fmla="*/ 58 w 2141"/>
                <a:gd name="T73" fmla="*/ 742 h 2665"/>
                <a:gd name="T74" fmla="*/ 145 w 2141"/>
                <a:gd name="T75" fmla="*/ 540 h 2665"/>
                <a:gd name="T76" fmla="*/ 260 w 2141"/>
                <a:gd name="T77" fmla="*/ 376 h 2665"/>
                <a:gd name="T78" fmla="*/ 394 w 2141"/>
                <a:gd name="T79" fmla="*/ 249 h 2665"/>
                <a:gd name="T80" fmla="*/ 537 w 2141"/>
                <a:gd name="T81" fmla="*/ 152 h 2665"/>
                <a:gd name="T82" fmla="*/ 679 w 2141"/>
                <a:gd name="T83" fmla="*/ 83 h 2665"/>
                <a:gd name="T84" fmla="*/ 813 w 2141"/>
                <a:gd name="T85" fmla="*/ 37 h 2665"/>
                <a:gd name="T86" fmla="*/ 928 w 2141"/>
                <a:gd name="T87" fmla="*/ 9 h 2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41" h="2665">
                  <a:moveTo>
                    <a:pt x="1084" y="0"/>
                  </a:moveTo>
                  <a:lnTo>
                    <a:pt x="1162" y="6"/>
                  </a:lnTo>
                  <a:lnTo>
                    <a:pt x="1239" y="16"/>
                  </a:lnTo>
                  <a:lnTo>
                    <a:pt x="1316" y="32"/>
                  </a:lnTo>
                  <a:lnTo>
                    <a:pt x="1391" y="54"/>
                  </a:lnTo>
                  <a:lnTo>
                    <a:pt x="1465" y="82"/>
                  </a:lnTo>
                  <a:lnTo>
                    <a:pt x="1537" y="114"/>
                  </a:lnTo>
                  <a:lnTo>
                    <a:pt x="1606" y="152"/>
                  </a:lnTo>
                  <a:lnTo>
                    <a:pt x="1673" y="194"/>
                  </a:lnTo>
                  <a:lnTo>
                    <a:pt x="1737" y="242"/>
                  </a:lnTo>
                  <a:lnTo>
                    <a:pt x="1798" y="293"/>
                  </a:lnTo>
                  <a:lnTo>
                    <a:pt x="1855" y="349"/>
                  </a:lnTo>
                  <a:lnTo>
                    <a:pt x="1907" y="410"/>
                  </a:lnTo>
                  <a:lnTo>
                    <a:pt x="1956" y="476"/>
                  </a:lnTo>
                  <a:lnTo>
                    <a:pt x="2000" y="546"/>
                  </a:lnTo>
                  <a:lnTo>
                    <a:pt x="2038" y="618"/>
                  </a:lnTo>
                  <a:lnTo>
                    <a:pt x="2071" y="696"/>
                  </a:lnTo>
                  <a:lnTo>
                    <a:pt x="2099" y="777"/>
                  </a:lnTo>
                  <a:lnTo>
                    <a:pt x="2119" y="861"/>
                  </a:lnTo>
                  <a:lnTo>
                    <a:pt x="2134" y="949"/>
                  </a:lnTo>
                  <a:lnTo>
                    <a:pt x="2141" y="1039"/>
                  </a:lnTo>
                  <a:lnTo>
                    <a:pt x="2141" y="1133"/>
                  </a:lnTo>
                  <a:lnTo>
                    <a:pt x="2135" y="1231"/>
                  </a:lnTo>
                  <a:lnTo>
                    <a:pt x="2119" y="1331"/>
                  </a:lnTo>
                  <a:lnTo>
                    <a:pt x="2096" y="1433"/>
                  </a:lnTo>
                  <a:lnTo>
                    <a:pt x="2076" y="1500"/>
                  </a:lnTo>
                  <a:lnTo>
                    <a:pt x="2051" y="1562"/>
                  </a:lnTo>
                  <a:lnTo>
                    <a:pt x="2023" y="1619"/>
                  </a:lnTo>
                  <a:lnTo>
                    <a:pt x="1993" y="1672"/>
                  </a:lnTo>
                  <a:lnTo>
                    <a:pt x="1959" y="1722"/>
                  </a:lnTo>
                  <a:lnTo>
                    <a:pt x="1926" y="1769"/>
                  </a:lnTo>
                  <a:lnTo>
                    <a:pt x="1889" y="1816"/>
                  </a:lnTo>
                  <a:lnTo>
                    <a:pt x="1853" y="1859"/>
                  </a:lnTo>
                  <a:lnTo>
                    <a:pt x="1815" y="1903"/>
                  </a:lnTo>
                  <a:lnTo>
                    <a:pt x="1779" y="1945"/>
                  </a:lnTo>
                  <a:lnTo>
                    <a:pt x="1743" y="1990"/>
                  </a:lnTo>
                  <a:lnTo>
                    <a:pt x="1708" y="2035"/>
                  </a:lnTo>
                  <a:lnTo>
                    <a:pt x="1676" y="2082"/>
                  </a:lnTo>
                  <a:lnTo>
                    <a:pt x="1644" y="2133"/>
                  </a:lnTo>
                  <a:lnTo>
                    <a:pt x="1616" y="2185"/>
                  </a:lnTo>
                  <a:lnTo>
                    <a:pt x="1597" y="2226"/>
                  </a:lnTo>
                  <a:lnTo>
                    <a:pt x="1578" y="2265"/>
                  </a:lnTo>
                  <a:lnTo>
                    <a:pt x="1564" y="2304"/>
                  </a:lnTo>
                  <a:lnTo>
                    <a:pt x="1551" y="2344"/>
                  </a:lnTo>
                  <a:lnTo>
                    <a:pt x="1542" y="2384"/>
                  </a:lnTo>
                  <a:lnTo>
                    <a:pt x="1536" y="2428"/>
                  </a:lnTo>
                  <a:lnTo>
                    <a:pt x="1536" y="2473"/>
                  </a:lnTo>
                  <a:lnTo>
                    <a:pt x="1535" y="2512"/>
                  </a:lnTo>
                  <a:lnTo>
                    <a:pt x="1526" y="2549"/>
                  </a:lnTo>
                  <a:lnTo>
                    <a:pt x="1513" y="2581"/>
                  </a:lnTo>
                  <a:lnTo>
                    <a:pt x="1495" y="2608"/>
                  </a:lnTo>
                  <a:lnTo>
                    <a:pt x="1475" y="2632"/>
                  </a:lnTo>
                  <a:lnTo>
                    <a:pt x="1453" y="2649"/>
                  </a:lnTo>
                  <a:lnTo>
                    <a:pt x="1430" y="2661"/>
                  </a:lnTo>
                  <a:lnTo>
                    <a:pt x="1408" y="2665"/>
                  </a:lnTo>
                  <a:lnTo>
                    <a:pt x="1359" y="2665"/>
                  </a:lnTo>
                  <a:lnTo>
                    <a:pt x="1302" y="2665"/>
                  </a:lnTo>
                  <a:lnTo>
                    <a:pt x="1239" y="2665"/>
                  </a:lnTo>
                  <a:lnTo>
                    <a:pt x="1172" y="2665"/>
                  </a:lnTo>
                  <a:lnTo>
                    <a:pt x="1103" y="2664"/>
                  </a:lnTo>
                  <a:lnTo>
                    <a:pt x="1031" y="2664"/>
                  </a:lnTo>
                  <a:lnTo>
                    <a:pt x="961" y="2664"/>
                  </a:lnTo>
                  <a:lnTo>
                    <a:pt x="893" y="2664"/>
                  </a:lnTo>
                  <a:lnTo>
                    <a:pt x="828" y="2664"/>
                  </a:lnTo>
                  <a:lnTo>
                    <a:pt x="768" y="2665"/>
                  </a:lnTo>
                  <a:lnTo>
                    <a:pt x="736" y="2664"/>
                  </a:lnTo>
                  <a:lnTo>
                    <a:pt x="708" y="2656"/>
                  </a:lnTo>
                  <a:lnTo>
                    <a:pt x="687" y="2645"/>
                  </a:lnTo>
                  <a:lnTo>
                    <a:pt x="668" y="2629"/>
                  </a:lnTo>
                  <a:lnTo>
                    <a:pt x="652" y="2611"/>
                  </a:lnTo>
                  <a:lnTo>
                    <a:pt x="640" y="2592"/>
                  </a:lnTo>
                  <a:lnTo>
                    <a:pt x="633" y="2573"/>
                  </a:lnTo>
                  <a:lnTo>
                    <a:pt x="627" y="2554"/>
                  </a:lnTo>
                  <a:lnTo>
                    <a:pt x="624" y="2537"/>
                  </a:lnTo>
                  <a:lnTo>
                    <a:pt x="621" y="2514"/>
                  </a:lnTo>
                  <a:lnTo>
                    <a:pt x="621" y="2490"/>
                  </a:lnTo>
                  <a:lnTo>
                    <a:pt x="621" y="2467"/>
                  </a:lnTo>
                  <a:lnTo>
                    <a:pt x="621" y="2441"/>
                  </a:lnTo>
                  <a:lnTo>
                    <a:pt x="621" y="2415"/>
                  </a:lnTo>
                  <a:lnTo>
                    <a:pt x="620" y="2387"/>
                  </a:lnTo>
                  <a:lnTo>
                    <a:pt x="615" y="2358"/>
                  </a:lnTo>
                  <a:lnTo>
                    <a:pt x="609" y="2326"/>
                  </a:lnTo>
                  <a:lnTo>
                    <a:pt x="601" y="2293"/>
                  </a:lnTo>
                  <a:lnTo>
                    <a:pt x="589" y="2258"/>
                  </a:lnTo>
                  <a:lnTo>
                    <a:pt x="572" y="2220"/>
                  </a:lnTo>
                  <a:lnTo>
                    <a:pt x="550" y="2179"/>
                  </a:lnTo>
                  <a:lnTo>
                    <a:pt x="522" y="2136"/>
                  </a:lnTo>
                  <a:lnTo>
                    <a:pt x="489" y="2090"/>
                  </a:lnTo>
                  <a:lnTo>
                    <a:pt x="448" y="2041"/>
                  </a:lnTo>
                  <a:lnTo>
                    <a:pt x="429" y="2015"/>
                  </a:lnTo>
                  <a:lnTo>
                    <a:pt x="407" y="1984"/>
                  </a:lnTo>
                  <a:lnTo>
                    <a:pt x="380" y="1952"/>
                  </a:lnTo>
                  <a:lnTo>
                    <a:pt x="351" y="1917"/>
                  </a:lnTo>
                  <a:lnTo>
                    <a:pt x="319" y="1878"/>
                  </a:lnTo>
                  <a:lnTo>
                    <a:pt x="285" y="1837"/>
                  </a:lnTo>
                  <a:lnTo>
                    <a:pt x="250" y="1794"/>
                  </a:lnTo>
                  <a:lnTo>
                    <a:pt x="214" y="1746"/>
                  </a:lnTo>
                  <a:lnTo>
                    <a:pt x="179" y="1695"/>
                  </a:lnTo>
                  <a:lnTo>
                    <a:pt x="145" y="1641"/>
                  </a:lnTo>
                  <a:lnTo>
                    <a:pt x="113" y="1583"/>
                  </a:lnTo>
                  <a:lnTo>
                    <a:pt x="84" y="1523"/>
                  </a:lnTo>
                  <a:lnTo>
                    <a:pt x="58" y="1458"/>
                  </a:lnTo>
                  <a:lnTo>
                    <a:pt x="36" y="1391"/>
                  </a:lnTo>
                  <a:lnTo>
                    <a:pt x="19" y="1318"/>
                  </a:lnTo>
                  <a:lnTo>
                    <a:pt x="6" y="1244"/>
                  </a:lnTo>
                  <a:lnTo>
                    <a:pt x="0" y="1164"/>
                  </a:lnTo>
                  <a:lnTo>
                    <a:pt x="0" y="1081"/>
                  </a:lnTo>
                  <a:lnTo>
                    <a:pt x="7" y="988"/>
                  </a:lnTo>
                  <a:lnTo>
                    <a:pt x="19" y="901"/>
                  </a:lnTo>
                  <a:lnTo>
                    <a:pt x="36" y="819"/>
                  </a:lnTo>
                  <a:lnTo>
                    <a:pt x="58" y="742"/>
                  </a:lnTo>
                  <a:lnTo>
                    <a:pt x="83" y="669"/>
                  </a:lnTo>
                  <a:lnTo>
                    <a:pt x="112" y="602"/>
                  </a:lnTo>
                  <a:lnTo>
                    <a:pt x="145" y="540"/>
                  </a:lnTo>
                  <a:lnTo>
                    <a:pt x="180" y="480"/>
                  </a:lnTo>
                  <a:lnTo>
                    <a:pt x="220" y="426"/>
                  </a:lnTo>
                  <a:lnTo>
                    <a:pt x="260" y="376"/>
                  </a:lnTo>
                  <a:lnTo>
                    <a:pt x="304" y="330"/>
                  </a:lnTo>
                  <a:lnTo>
                    <a:pt x="348" y="287"/>
                  </a:lnTo>
                  <a:lnTo>
                    <a:pt x="394" y="249"/>
                  </a:lnTo>
                  <a:lnTo>
                    <a:pt x="441" y="213"/>
                  </a:lnTo>
                  <a:lnTo>
                    <a:pt x="489" y="181"/>
                  </a:lnTo>
                  <a:lnTo>
                    <a:pt x="537" y="152"/>
                  </a:lnTo>
                  <a:lnTo>
                    <a:pt x="585" y="125"/>
                  </a:lnTo>
                  <a:lnTo>
                    <a:pt x="633" y="104"/>
                  </a:lnTo>
                  <a:lnTo>
                    <a:pt x="679" y="83"/>
                  </a:lnTo>
                  <a:lnTo>
                    <a:pt x="726" y="64"/>
                  </a:lnTo>
                  <a:lnTo>
                    <a:pt x="769" y="50"/>
                  </a:lnTo>
                  <a:lnTo>
                    <a:pt x="813" y="37"/>
                  </a:lnTo>
                  <a:lnTo>
                    <a:pt x="854" y="25"/>
                  </a:lnTo>
                  <a:lnTo>
                    <a:pt x="892" y="16"/>
                  </a:lnTo>
                  <a:lnTo>
                    <a:pt x="928" y="9"/>
                  </a:lnTo>
                  <a:lnTo>
                    <a:pt x="1007" y="2"/>
                  </a:lnTo>
                  <a:lnTo>
                    <a:pt x="1084"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27" name="Rectangle 26">
              <a:extLst>
                <a:ext uri="{FF2B5EF4-FFF2-40B4-BE49-F238E27FC236}">
                  <a16:creationId xmlns:a16="http://schemas.microsoft.com/office/drawing/2014/main" id="{72061FEE-3FC7-49D8-A5E7-B0C798DC2D91}"/>
                </a:ext>
              </a:extLst>
            </p:cNvPr>
            <p:cNvSpPr/>
            <p:nvPr/>
          </p:nvSpPr>
          <p:spPr>
            <a:xfrm>
              <a:off x="10199168" y="2875432"/>
              <a:ext cx="73047" cy="486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 name="Rectangle 27">
              <a:extLst>
                <a:ext uri="{FF2B5EF4-FFF2-40B4-BE49-F238E27FC236}">
                  <a16:creationId xmlns:a16="http://schemas.microsoft.com/office/drawing/2014/main" id="{2F4E97B7-209B-4A8B-BF3E-37B63B0CD588}"/>
                </a:ext>
              </a:extLst>
            </p:cNvPr>
            <p:cNvSpPr/>
            <p:nvPr/>
          </p:nvSpPr>
          <p:spPr>
            <a:xfrm rot="8100000">
              <a:off x="9613374" y="3081280"/>
              <a:ext cx="73047" cy="486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 name="Rectangle 28">
              <a:extLst>
                <a:ext uri="{FF2B5EF4-FFF2-40B4-BE49-F238E27FC236}">
                  <a16:creationId xmlns:a16="http://schemas.microsoft.com/office/drawing/2014/main" id="{343EFB80-B7A3-4D28-871E-2DAA18E90921}"/>
                </a:ext>
              </a:extLst>
            </p:cNvPr>
            <p:cNvSpPr/>
            <p:nvPr/>
          </p:nvSpPr>
          <p:spPr>
            <a:xfrm rot="16800000">
              <a:off x="9294239" y="3582372"/>
              <a:ext cx="73047" cy="486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 name="Freeform 4103">
              <a:extLst>
                <a:ext uri="{FF2B5EF4-FFF2-40B4-BE49-F238E27FC236}">
                  <a16:creationId xmlns:a16="http://schemas.microsoft.com/office/drawing/2014/main" id="{104871B9-8845-4EA6-A089-1A653F19A2E8}"/>
                </a:ext>
              </a:extLst>
            </p:cNvPr>
            <p:cNvSpPr/>
            <p:nvPr/>
          </p:nvSpPr>
          <p:spPr>
            <a:xfrm rot="18900000" flipV="1">
              <a:off x="10108452" y="4097750"/>
              <a:ext cx="475605" cy="267050"/>
            </a:xfrm>
            <a:custGeom>
              <a:avLst/>
              <a:gdLst>
                <a:gd name="connsiteX0" fmla="*/ 447675 w 447675"/>
                <a:gd name="connsiteY0" fmla="*/ 266700 h 266700"/>
                <a:gd name="connsiteX1" fmla="*/ 0 w 447675"/>
                <a:gd name="connsiteY1" fmla="*/ 171450 h 266700"/>
                <a:gd name="connsiteX2" fmla="*/ 342900 w 447675"/>
                <a:gd name="connsiteY2" fmla="*/ 0 h 266700"/>
                <a:gd name="connsiteX3" fmla="*/ 447675 w 447675"/>
                <a:gd name="connsiteY3" fmla="*/ 266700 h 266700"/>
                <a:gd name="connsiteX0" fmla="*/ 447675 w 464732"/>
                <a:gd name="connsiteY0" fmla="*/ 266700 h 266700"/>
                <a:gd name="connsiteX1" fmla="*/ 0 w 464732"/>
                <a:gd name="connsiteY1" fmla="*/ 171450 h 266700"/>
                <a:gd name="connsiteX2" fmla="*/ 342900 w 464732"/>
                <a:gd name="connsiteY2" fmla="*/ 0 h 266700"/>
                <a:gd name="connsiteX3" fmla="*/ 447675 w 464732"/>
                <a:gd name="connsiteY3" fmla="*/ 266700 h 266700"/>
                <a:gd name="connsiteX0" fmla="*/ 447675 w 492584"/>
                <a:gd name="connsiteY0" fmla="*/ 266700 h 266700"/>
                <a:gd name="connsiteX1" fmla="*/ 0 w 492584"/>
                <a:gd name="connsiteY1" fmla="*/ 171450 h 266700"/>
                <a:gd name="connsiteX2" fmla="*/ 342900 w 492584"/>
                <a:gd name="connsiteY2" fmla="*/ 0 h 266700"/>
                <a:gd name="connsiteX3" fmla="*/ 447675 w 492584"/>
                <a:gd name="connsiteY3" fmla="*/ 266700 h 266700"/>
                <a:gd name="connsiteX0" fmla="*/ 447675 w 492584"/>
                <a:gd name="connsiteY0" fmla="*/ 266700 h 267320"/>
                <a:gd name="connsiteX1" fmla="*/ 0 w 492584"/>
                <a:gd name="connsiteY1" fmla="*/ 171450 h 267320"/>
                <a:gd name="connsiteX2" fmla="*/ 342900 w 492584"/>
                <a:gd name="connsiteY2" fmla="*/ 0 h 267320"/>
                <a:gd name="connsiteX3" fmla="*/ 447675 w 492584"/>
                <a:gd name="connsiteY3" fmla="*/ 266700 h 267320"/>
                <a:gd name="connsiteX0" fmla="*/ 447675 w 492584"/>
                <a:gd name="connsiteY0" fmla="*/ 266700 h 268027"/>
                <a:gd name="connsiteX1" fmla="*/ 0 w 492584"/>
                <a:gd name="connsiteY1" fmla="*/ 171450 h 268027"/>
                <a:gd name="connsiteX2" fmla="*/ 342900 w 492584"/>
                <a:gd name="connsiteY2" fmla="*/ 0 h 268027"/>
                <a:gd name="connsiteX3" fmla="*/ 447675 w 492584"/>
                <a:gd name="connsiteY3" fmla="*/ 266700 h 268027"/>
                <a:gd name="connsiteX0" fmla="*/ 447675 w 492584"/>
                <a:gd name="connsiteY0" fmla="*/ 266700 h 268027"/>
                <a:gd name="connsiteX1" fmla="*/ 0 w 492584"/>
                <a:gd name="connsiteY1" fmla="*/ 171450 h 268027"/>
                <a:gd name="connsiteX2" fmla="*/ 342900 w 492584"/>
                <a:gd name="connsiteY2" fmla="*/ 0 h 268027"/>
                <a:gd name="connsiteX3" fmla="*/ 447675 w 492584"/>
                <a:gd name="connsiteY3" fmla="*/ 266700 h 268027"/>
                <a:gd name="connsiteX0" fmla="*/ 447675 w 492584"/>
                <a:gd name="connsiteY0" fmla="*/ 268433 h 269760"/>
                <a:gd name="connsiteX1" fmla="*/ 0 w 492584"/>
                <a:gd name="connsiteY1" fmla="*/ 173183 h 269760"/>
                <a:gd name="connsiteX2" fmla="*/ 342900 w 492584"/>
                <a:gd name="connsiteY2" fmla="*/ 1733 h 269760"/>
                <a:gd name="connsiteX3" fmla="*/ 447675 w 492584"/>
                <a:gd name="connsiteY3" fmla="*/ 268433 h 269760"/>
                <a:gd name="connsiteX0" fmla="*/ 447675 w 475131"/>
                <a:gd name="connsiteY0" fmla="*/ 268433 h 269760"/>
                <a:gd name="connsiteX1" fmla="*/ 0 w 475131"/>
                <a:gd name="connsiteY1" fmla="*/ 173183 h 269760"/>
                <a:gd name="connsiteX2" fmla="*/ 342900 w 475131"/>
                <a:gd name="connsiteY2" fmla="*/ 1733 h 269760"/>
                <a:gd name="connsiteX3" fmla="*/ 447675 w 475131"/>
                <a:gd name="connsiteY3" fmla="*/ 268433 h 269760"/>
                <a:gd name="connsiteX0" fmla="*/ 447675 w 496136"/>
                <a:gd name="connsiteY0" fmla="*/ 268433 h 269760"/>
                <a:gd name="connsiteX1" fmla="*/ 0 w 496136"/>
                <a:gd name="connsiteY1" fmla="*/ 173183 h 269760"/>
                <a:gd name="connsiteX2" fmla="*/ 342900 w 496136"/>
                <a:gd name="connsiteY2" fmla="*/ 1733 h 269760"/>
                <a:gd name="connsiteX3" fmla="*/ 447675 w 496136"/>
                <a:gd name="connsiteY3" fmla="*/ 268433 h 269760"/>
                <a:gd name="connsiteX0" fmla="*/ 447675 w 496136"/>
                <a:gd name="connsiteY0" fmla="*/ 268433 h 282774"/>
                <a:gd name="connsiteX1" fmla="*/ 0 w 496136"/>
                <a:gd name="connsiteY1" fmla="*/ 173183 h 282774"/>
                <a:gd name="connsiteX2" fmla="*/ 342900 w 496136"/>
                <a:gd name="connsiteY2" fmla="*/ 1733 h 282774"/>
                <a:gd name="connsiteX3" fmla="*/ 447675 w 496136"/>
                <a:gd name="connsiteY3" fmla="*/ 268433 h 282774"/>
                <a:gd name="connsiteX0" fmla="*/ 566944 w 615405"/>
                <a:gd name="connsiteY0" fmla="*/ 269154 h 280541"/>
                <a:gd name="connsiteX1" fmla="*/ 0 w 615405"/>
                <a:gd name="connsiteY1" fmla="*/ 146074 h 280541"/>
                <a:gd name="connsiteX2" fmla="*/ 462169 w 615405"/>
                <a:gd name="connsiteY2" fmla="*/ 2454 h 280541"/>
                <a:gd name="connsiteX3" fmla="*/ 566944 w 615405"/>
                <a:gd name="connsiteY3" fmla="*/ 269154 h 280541"/>
                <a:gd name="connsiteX0" fmla="*/ 566944 w 615405"/>
                <a:gd name="connsiteY0" fmla="*/ 268907 h 280294"/>
                <a:gd name="connsiteX1" fmla="*/ 0 w 615405"/>
                <a:gd name="connsiteY1" fmla="*/ 145827 h 280294"/>
                <a:gd name="connsiteX2" fmla="*/ 462169 w 615405"/>
                <a:gd name="connsiteY2" fmla="*/ 2207 h 280294"/>
                <a:gd name="connsiteX3" fmla="*/ 566944 w 615405"/>
                <a:gd name="connsiteY3" fmla="*/ 268907 h 280294"/>
                <a:gd name="connsiteX0" fmla="*/ 586822 w 629800"/>
                <a:gd name="connsiteY0" fmla="*/ 316615 h 324962"/>
                <a:gd name="connsiteX1" fmla="*/ 0 w 629800"/>
                <a:gd name="connsiteY1" fmla="*/ 145827 h 324962"/>
                <a:gd name="connsiteX2" fmla="*/ 462169 w 629800"/>
                <a:gd name="connsiteY2" fmla="*/ 2207 h 324962"/>
                <a:gd name="connsiteX3" fmla="*/ 586822 w 629800"/>
                <a:gd name="connsiteY3" fmla="*/ 316615 h 324962"/>
                <a:gd name="connsiteX0" fmla="*/ 586822 w 635283"/>
                <a:gd name="connsiteY0" fmla="*/ 282677 h 291024"/>
                <a:gd name="connsiteX1" fmla="*/ 0 w 635283"/>
                <a:gd name="connsiteY1" fmla="*/ 111889 h 291024"/>
                <a:gd name="connsiteX2" fmla="*/ 482047 w 635283"/>
                <a:gd name="connsiteY2" fmla="*/ 4050 h 291024"/>
                <a:gd name="connsiteX3" fmla="*/ 586822 w 635283"/>
                <a:gd name="connsiteY3" fmla="*/ 282677 h 291024"/>
                <a:gd name="connsiteX0" fmla="*/ 622603 w 661839"/>
                <a:gd name="connsiteY0" fmla="*/ 342312 h 348542"/>
                <a:gd name="connsiteX1" fmla="*/ 0 w 661839"/>
                <a:gd name="connsiteY1" fmla="*/ 111889 h 348542"/>
                <a:gd name="connsiteX2" fmla="*/ 482047 w 661839"/>
                <a:gd name="connsiteY2" fmla="*/ 4050 h 348542"/>
                <a:gd name="connsiteX3" fmla="*/ 622603 w 661839"/>
                <a:gd name="connsiteY3" fmla="*/ 342312 h 348542"/>
                <a:gd name="connsiteX0" fmla="*/ 622603 w 639127"/>
                <a:gd name="connsiteY0" fmla="*/ 342312 h 348542"/>
                <a:gd name="connsiteX1" fmla="*/ 0 w 639127"/>
                <a:gd name="connsiteY1" fmla="*/ 111889 h 348542"/>
                <a:gd name="connsiteX2" fmla="*/ 482047 w 639127"/>
                <a:gd name="connsiteY2" fmla="*/ 4050 h 348542"/>
                <a:gd name="connsiteX3" fmla="*/ 622603 w 639127"/>
                <a:gd name="connsiteY3" fmla="*/ 342312 h 348542"/>
                <a:gd name="connsiteX0" fmla="*/ 622603 w 639127"/>
                <a:gd name="connsiteY0" fmla="*/ 342312 h 342312"/>
                <a:gd name="connsiteX1" fmla="*/ 0 w 639127"/>
                <a:gd name="connsiteY1" fmla="*/ 111889 h 342312"/>
                <a:gd name="connsiteX2" fmla="*/ 482047 w 639127"/>
                <a:gd name="connsiteY2" fmla="*/ 4050 h 342312"/>
                <a:gd name="connsiteX3" fmla="*/ 622603 w 639127"/>
                <a:gd name="connsiteY3" fmla="*/ 342312 h 342312"/>
                <a:gd name="connsiteX0" fmla="*/ 622603 w 639127"/>
                <a:gd name="connsiteY0" fmla="*/ 342312 h 342312"/>
                <a:gd name="connsiteX1" fmla="*/ 0 w 639127"/>
                <a:gd name="connsiteY1" fmla="*/ 111889 h 342312"/>
                <a:gd name="connsiteX2" fmla="*/ 482047 w 639127"/>
                <a:gd name="connsiteY2" fmla="*/ 4050 h 342312"/>
                <a:gd name="connsiteX3" fmla="*/ 622603 w 639127"/>
                <a:gd name="connsiteY3" fmla="*/ 342312 h 342312"/>
                <a:gd name="connsiteX0" fmla="*/ 622603 w 639127"/>
                <a:gd name="connsiteY0" fmla="*/ 342312 h 355031"/>
                <a:gd name="connsiteX1" fmla="*/ 0 w 639127"/>
                <a:gd name="connsiteY1" fmla="*/ 111889 h 355031"/>
                <a:gd name="connsiteX2" fmla="*/ 482047 w 639127"/>
                <a:gd name="connsiteY2" fmla="*/ 4050 h 355031"/>
                <a:gd name="connsiteX3" fmla="*/ 622603 w 639127"/>
                <a:gd name="connsiteY3" fmla="*/ 342312 h 355031"/>
                <a:gd name="connsiteX0" fmla="*/ 622603 w 644668"/>
                <a:gd name="connsiteY0" fmla="*/ 342312 h 355031"/>
                <a:gd name="connsiteX1" fmla="*/ 0 w 644668"/>
                <a:gd name="connsiteY1" fmla="*/ 111889 h 355031"/>
                <a:gd name="connsiteX2" fmla="*/ 482047 w 644668"/>
                <a:gd name="connsiteY2" fmla="*/ 4050 h 355031"/>
                <a:gd name="connsiteX3" fmla="*/ 622603 w 644668"/>
                <a:gd name="connsiteY3" fmla="*/ 342312 h 355031"/>
                <a:gd name="connsiteX0" fmla="*/ 622603 w 644668"/>
                <a:gd name="connsiteY0" fmla="*/ 342312 h 355031"/>
                <a:gd name="connsiteX1" fmla="*/ 0 w 644668"/>
                <a:gd name="connsiteY1" fmla="*/ 111889 h 355031"/>
                <a:gd name="connsiteX2" fmla="*/ 482047 w 644668"/>
                <a:gd name="connsiteY2" fmla="*/ 4050 h 355031"/>
                <a:gd name="connsiteX3" fmla="*/ 622603 w 644668"/>
                <a:gd name="connsiteY3" fmla="*/ 342312 h 355031"/>
                <a:gd name="connsiteX0" fmla="*/ 622603 w 642663"/>
                <a:gd name="connsiteY0" fmla="*/ 328262 h 340981"/>
                <a:gd name="connsiteX1" fmla="*/ 0 w 642663"/>
                <a:gd name="connsiteY1" fmla="*/ 97839 h 340981"/>
                <a:gd name="connsiteX2" fmla="*/ 474095 w 642663"/>
                <a:gd name="connsiteY2" fmla="*/ 5903 h 340981"/>
                <a:gd name="connsiteX3" fmla="*/ 622603 w 642663"/>
                <a:gd name="connsiteY3" fmla="*/ 328262 h 340981"/>
                <a:gd name="connsiteX0" fmla="*/ 622603 w 642663"/>
                <a:gd name="connsiteY0" fmla="*/ 341991 h 354710"/>
                <a:gd name="connsiteX1" fmla="*/ 0 w 642663"/>
                <a:gd name="connsiteY1" fmla="*/ 111568 h 354710"/>
                <a:gd name="connsiteX2" fmla="*/ 474095 w 642663"/>
                <a:gd name="connsiteY2" fmla="*/ 19632 h 354710"/>
                <a:gd name="connsiteX3" fmla="*/ 622603 w 642663"/>
                <a:gd name="connsiteY3" fmla="*/ 341991 h 354710"/>
                <a:gd name="connsiteX0" fmla="*/ 622603 w 631721"/>
                <a:gd name="connsiteY0" fmla="*/ 341991 h 354710"/>
                <a:gd name="connsiteX1" fmla="*/ 0 w 631721"/>
                <a:gd name="connsiteY1" fmla="*/ 111568 h 354710"/>
                <a:gd name="connsiteX2" fmla="*/ 474095 w 631721"/>
                <a:gd name="connsiteY2" fmla="*/ 19632 h 354710"/>
                <a:gd name="connsiteX3" fmla="*/ 622603 w 631721"/>
                <a:gd name="connsiteY3" fmla="*/ 341991 h 354710"/>
              </a:gdLst>
              <a:ahLst/>
              <a:cxnLst>
                <a:cxn ang="0">
                  <a:pos x="connsiteX0" y="connsiteY0"/>
                </a:cxn>
                <a:cxn ang="0">
                  <a:pos x="connsiteX1" y="connsiteY1"/>
                </a:cxn>
                <a:cxn ang="0">
                  <a:pos x="connsiteX2" y="connsiteY2"/>
                </a:cxn>
                <a:cxn ang="0">
                  <a:pos x="connsiteX3" y="connsiteY3"/>
                </a:cxn>
              </a:cxnLst>
              <a:rect l="l" t="t" r="r" b="b"/>
              <a:pathLst>
                <a:path w="631721" h="354710">
                  <a:moveTo>
                    <a:pt x="622603" y="341991"/>
                  </a:moveTo>
                  <a:cubicBezTo>
                    <a:pt x="453500" y="405656"/>
                    <a:pt x="248616" y="214880"/>
                    <a:pt x="0" y="111568"/>
                  </a:cubicBezTo>
                  <a:cubicBezTo>
                    <a:pt x="213691" y="10686"/>
                    <a:pt x="395576" y="-26586"/>
                    <a:pt x="474095" y="19632"/>
                  </a:cubicBezTo>
                  <a:cubicBezTo>
                    <a:pt x="580581" y="68776"/>
                    <a:pt x="659239" y="241164"/>
                    <a:pt x="622603" y="34199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 name="Freeform 123">
              <a:extLst>
                <a:ext uri="{FF2B5EF4-FFF2-40B4-BE49-F238E27FC236}">
                  <a16:creationId xmlns:a16="http://schemas.microsoft.com/office/drawing/2014/main" id="{E8A3429D-90DC-4917-98AE-B675903D0491}"/>
                </a:ext>
              </a:extLst>
            </p:cNvPr>
            <p:cNvSpPr/>
            <p:nvPr/>
          </p:nvSpPr>
          <p:spPr>
            <a:xfrm rot="13284775">
              <a:off x="9960891" y="4191599"/>
              <a:ext cx="350851" cy="197003"/>
            </a:xfrm>
            <a:custGeom>
              <a:avLst/>
              <a:gdLst>
                <a:gd name="connsiteX0" fmla="*/ 447675 w 447675"/>
                <a:gd name="connsiteY0" fmla="*/ 266700 h 266700"/>
                <a:gd name="connsiteX1" fmla="*/ 0 w 447675"/>
                <a:gd name="connsiteY1" fmla="*/ 171450 h 266700"/>
                <a:gd name="connsiteX2" fmla="*/ 342900 w 447675"/>
                <a:gd name="connsiteY2" fmla="*/ 0 h 266700"/>
                <a:gd name="connsiteX3" fmla="*/ 447675 w 447675"/>
                <a:gd name="connsiteY3" fmla="*/ 266700 h 266700"/>
                <a:gd name="connsiteX0" fmla="*/ 447675 w 464732"/>
                <a:gd name="connsiteY0" fmla="*/ 266700 h 266700"/>
                <a:gd name="connsiteX1" fmla="*/ 0 w 464732"/>
                <a:gd name="connsiteY1" fmla="*/ 171450 h 266700"/>
                <a:gd name="connsiteX2" fmla="*/ 342900 w 464732"/>
                <a:gd name="connsiteY2" fmla="*/ 0 h 266700"/>
                <a:gd name="connsiteX3" fmla="*/ 447675 w 464732"/>
                <a:gd name="connsiteY3" fmla="*/ 266700 h 266700"/>
                <a:gd name="connsiteX0" fmla="*/ 447675 w 492584"/>
                <a:gd name="connsiteY0" fmla="*/ 266700 h 266700"/>
                <a:gd name="connsiteX1" fmla="*/ 0 w 492584"/>
                <a:gd name="connsiteY1" fmla="*/ 171450 h 266700"/>
                <a:gd name="connsiteX2" fmla="*/ 342900 w 492584"/>
                <a:gd name="connsiteY2" fmla="*/ 0 h 266700"/>
                <a:gd name="connsiteX3" fmla="*/ 447675 w 492584"/>
                <a:gd name="connsiteY3" fmla="*/ 266700 h 266700"/>
                <a:gd name="connsiteX0" fmla="*/ 447675 w 492584"/>
                <a:gd name="connsiteY0" fmla="*/ 266700 h 267320"/>
                <a:gd name="connsiteX1" fmla="*/ 0 w 492584"/>
                <a:gd name="connsiteY1" fmla="*/ 171450 h 267320"/>
                <a:gd name="connsiteX2" fmla="*/ 342900 w 492584"/>
                <a:gd name="connsiteY2" fmla="*/ 0 h 267320"/>
                <a:gd name="connsiteX3" fmla="*/ 447675 w 492584"/>
                <a:gd name="connsiteY3" fmla="*/ 266700 h 267320"/>
                <a:gd name="connsiteX0" fmla="*/ 447675 w 492584"/>
                <a:gd name="connsiteY0" fmla="*/ 266700 h 268027"/>
                <a:gd name="connsiteX1" fmla="*/ 0 w 492584"/>
                <a:gd name="connsiteY1" fmla="*/ 171450 h 268027"/>
                <a:gd name="connsiteX2" fmla="*/ 342900 w 492584"/>
                <a:gd name="connsiteY2" fmla="*/ 0 h 268027"/>
                <a:gd name="connsiteX3" fmla="*/ 447675 w 492584"/>
                <a:gd name="connsiteY3" fmla="*/ 266700 h 268027"/>
                <a:gd name="connsiteX0" fmla="*/ 447675 w 492584"/>
                <a:gd name="connsiteY0" fmla="*/ 266700 h 268027"/>
                <a:gd name="connsiteX1" fmla="*/ 0 w 492584"/>
                <a:gd name="connsiteY1" fmla="*/ 171450 h 268027"/>
                <a:gd name="connsiteX2" fmla="*/ 342900 w 492584"/>
                <a:gd name="connsiteY2" fmla="*/ 0 h 268027"/>
                <a:gd name="connsiteX3" fmla="*/ 447675 w 492584"/>
                <a:gd name="connsiteY3" fmla="*/ 266700 h 268027"/>
                <a:gd name="connsiteX0" fmla="*/ 447675 w 492584"/>
                <a:gd name="connsiteY0" fmla="*/ 268433 h 269760"/>
                <a:gd name="connsiteX1" fmla="*/ 0 w 492584"/>
                <a:gd name="connsiteY1" fmla="*/ 173183 h 269760"/>
                <a:gd name="connsiteX2" fmla="*/ 342900 w 492584"/>
                <a:gd name="connsiteY2" fmla="*/ 1733 h 269760"/>
                <a:gd name="connsiteX3" fmla="*/ 447675 w 492584"/>
                <a:gd name="connsiteY3" fmla="*/ 268433 h 269760"/>
                <a:gd name="connsiteX0" fmla="*/ 447675 w 475131"/>
                <a:gd name="connsiteY0" fmla="*/ 268433 h 269760"/>
                <a:gd name="connsiteX1" fmla="*/ 0 w 475131"/>
                <a:gd name="connsiteY1" fmla="*/ 173183 h 269760"/>
                <a:gd name="connsiteX2" fmla="*/ 342900 w 475131"/>
                <a:gd name="connsiteY2" fmla="*/ 1733 h 269760"/>
                <a:gd name="connsiteX3" fmla="*/ 447675 w 475131"/>
                <a:gd name="connsiteY3" fmla="*/ 268433 h 269760"/>
                <a:gd name="connsiteX0" fmla="*/ 447675 w 496136"/>
                <a:gd name="connsiteY0" fmla="*/ 268433 h 269760"/>
                <a:gd name="connsiteX1" fmla="*/ 0 w 496136"/>
                <a:gd name="connsiteY1" fmla="*/ 173183 h 269760"/>
                <a:gd name="connsiteX2" fmla="*/ 342900 w 496136"/>
                <a:gd name="connsiteY2" fmla="*/ 1733 h 269760"/>
                <a:gd name="connsiteX3" fmla="*/ 447675 w 496136"/>
                <a:gd name="connsiteY3" fmla="*/ 268433 h 269760"/>
                <a:gd name="connsiteX0" fmla="*/ 447675 w 496136"/>
                <a:gd name="connsiteY0" fmla="*/ 268433 h 282774"/>
                <a:gd name="connsiteX1" fmla="*/ 0 w 496136"/>
                <a:gd name="connsiteY1" fmla="*/ 173183 h 282774"/>
                <a:gd name="connsiteX2" fmla="*/ 342900 w 496136"/>
                <a:gd name="connsiteY2" fmla="*/ 1733 h 282774"/>
                <a:gd name="connsiteX3" fmla="*/ 447675 w 496136"/>
                <a:gd name="connsiteY3" fmla="*/ 268433 h 282774"/>
                <a:gd name="connsiteX0" fmla="*/ 566944 w 615405"/>
                <a:gd name="connsiteY0" fmla="*/ 269154 h 280541"/>
                <a:gd name="connsiteX1" fmla="*/ 0 w 615405"/>
                <a:gd name="connsiteY1" fmla="*/ 146074 h 280541"/>
                <a:gd name="connsiteX2" fmla="*/ 462169 w 615405"/>
                <a:gd name="connsiteY2" fmla="*/ 2454 h 280541"/>
                <a:gd name="connsiteX3" fmla="*/ 566944 w 615405"/>
                <a:gd name="connsiteY3" fmla="*/ 269154 h 280541"/>
                <a:gd name="connsiteX0" fmla="*/ 566944 w 615405"/>
                <a:gd name="connsiteY0" fmla="*/ 268907 h 280294"/>
                <a:gd name="connsiteX1" fmla="*/ 0 w 615405"/>
                <a:gd name="connsiteY1" fmla="*/ 145827 h 280294"/>
                <a:gd name="connsiteX2" fmla="*/ 462169 w 615405"/>
                <a:gd name="connsiteY2" fmla="*/ 2207 h 280294"/>
                <a:gd name="connsiteX3" fmla="*/ 566944 w 615405"/>
                <a:gd name="connsiteY3" fmla="*/ 268907 h 280294"/>
                <a:gd name="connsiteX0" fmla="*/ 586822 w 629800"/>
                <a:gd name="connsiteY0" fmla="*/ 316615 h 324962"/>
                <a:gd name="connsiteX1" fmla="*/ 0 w 629800"/>
                <a:gd name="connsiteY1" fmla="*/ 145827 h 324962"/>
                <a:gd name="connsiteX2" fmla="*/ 462169 w 629800"/>
                <a:gd name="connsiteY2" fmla="*/ 2207 h 324962"/>
                <a:gd name="connsiteX3" fmla="*/ 586822 w 629800"/>
                <a:gd name="connsiteY3" fmla="*/ 316615 h 324962"/>
                <a:gd name="connsiteX0" fmla="*/ 586822 w 635283"/>
                <a:gd name="connsiteY0" fmla="*/ 282677 h 291024"/>
                <a:gd name="connsiteX1" fmla="*/ 0 w 635283"/>
                <a:gd name="connsiteY1" fmla="*/ 111889 h 291024"/>
                <a:gd name="connsiteX2" fmla="*/ 482047 w 635283"/>
                <a:gd name="connsiteY2" fmla="*/ 4050 h 291024"/>
                <a:gd name="connsiteX3" fmla="*/ 586822 w 635283"/>
                <a:gd name="connsiteY3" fmla="*/ 282677 h 291024"/>
                <a:gd name="connsiteX0" fmla="*/ 622603 w 661839"/>
                <a:gd name="connsiteY0" fmla="*/ 342312 h 348542"/>
                <a:gd name="connsiteX1" fmla="*/ 0 w 661839"/>
                <a:gd name="connsiteY1" fmla="*/ 111889 h 348542"/>
                <a:gd name="connsiteX2" fmla="*/ 482047 w 661839"/>
                <a:gd name="connsiteY2" fmla="*/ 4050 h 348542"/>
                <a:gd name="connsiteX3" fmla="*/ 622603 w 661839"/>
                <a:gd name="connsiteY3" fmla="*/ 342312 h 348542"/>
                <a:gd name="connsiteX0" fmla="*/ 622603 w 639127"/>
                <a:gd name="connsiteY0" fmla="*/ 342312 h 348542"/>
                <a:gd name="connsiteX1" fmla="*/ 0 w 639127"/>
                <a:gd name="connsiteY1" fmla="*/ 111889 h 348542"/>
                <a:gd name="connsiteX2" fmla="*/ 482047 w 639127"/>
                <a:gd name="connsiteY2" fmla="*/ 4050 h 348542"/>
                <a:gd name="connsiteX3" fmla="*/ 622603 w 639127"/>
                <a:gd name="connsiteY3" fmla="*/ 342312 h 348542"/>
                <a:gd name="connsiteX0" fmla="*/ 622603 w 639127"/>
                <a:gd name="connsiteY0" fmla="*/ 342312 h 342312"/>
                <a:gd name="connsiteX1" fmla="*/ 0 w 639127"/>
                <a:gd name="connsiteY1" fmla="*/ 111889 h 342312"/>
                <a:gd name="connsiteX2" fmla="*/ 482047 w 639127"/>
                <a:gd name="connsiteY2" fmla="*/ 4050 h 342312"/>
                <a:gd name="connsiteX3" fmla="*/ 622603 w 639127"/>
                <a:gd name="connsiteY3" fmla="*/ 342312 h 342312"/>
                <a:gd name="connsiteX0" fmla="*/ 622603 w 639127"/>
                <a:gd name="connsiteY0" fmla="*/ 342312 h 342312"/>
                <a:gd name="connsiteX1" fmla="*/ 0 w 639127"/>
                <a:gd name="connsiteY1" fmla="*/ 111889 h 342312"/>
                <a:gd name="connsiteX2" fmla="*/ 482047 w 639127"/>
                <a:gd name="connsiteY2" fmla="*/ 4050 h 342312"/>
                <a:gd name="connsiteX3" fmla="*/ 622603 w 639127"/>
                <a:gd name="connsiteY3" fmla="*/ 342312 h 342312"/>
                <a:gd name="connsiteX0" fmla="*/ 622603 w 639127"/>
                <a:gd name="connsiteY0" fmla="*/ 342312 h 355031"/>
                <a:gd name="connsiteX1" fmla="*/ 0 w 639127"/>
                <a:gd name="connsiteY1" fmla="*/ 111889 h 355031"/>
                <a:gd name="connsiteX2" fmla="*/ 482047 w 639127"/>
                <a:gd name="connsiteY2" fmla="*/ 4050 h 355031"/>
                <a:gd name="connsiteX3" fmla="*/ 622603 w 639127"/>
                <a:gd name="connsiteY3" fmla="*/ 342312 h 355031"/>
                <a:gd name="connsiteX0" fmla="*/ 622603 w 644668"/>
                <a:gd name="connsiteY0" fmla="*/ 342312 h 355031"/>
                <a:gd name="connsiteX1" fmla="*/ 0 w 644668"/>
                <a:gd name="connsiteY1" fmla="*/ 111889 h 355031"/>
                <a:gd name="connsiteX2" fmla="*/ 482047 w 644668"/>
                <a:gd name="connsiteY2" fmla="*/ 4050 h 355031"/>
                <a:gd name="connsiteX3" fmla="*/ 622603 w 644668"/>
                <a:gd name="connsiteY3" fmla="*/ 342312 h 355031"/>
                <a:gd name="connsiteX0" fmla="*/ 622603 w 644668"/>
                <a:gd name="connsiteY0" fmla="*/ 342312 h 355031"/>
                <a:gd name="connsiteX1" fmla="*/ 0 w 644668"/>
                <a:gd name="connsiteY1" fmla="*/ 111889 h 355031"/>
                <a:gd name="connsiteX2" fmla="*/ 482047 w 644668"/>
                <a:gd name="connsiteY2" fmla="*/ 4050 h 355031"/>
                <a:gd name="connsiteX3" fmla="*/ 622603 w 644668"/>
                <a:gd name="connsiteY3" fmla="*/ 342312 h 355031"/>
                <a:gd name="connsiteX0" fmla="*/ 622603 w 642663"/>
                <a:gd name="connsiteY0" fmla="*/ 328262 h 340981"/>
                <a:gd name="connsiteX1" fmla="*/ 0 w 642663"/>
                <a:gd name="connsiteY1" fmla="*/ 97839 h 340981"/>
                <a:gd name="connsiteX2" fmla="*/ 474095 w 642663"/>
                <a:gd name="connsiteY2" fmla="*/ 5903 h 340981"/>
                <a:gd name="connsiteX3" fmla="*/ 622603 w 642663"/>
                <a:gd name="connsiteY3" fmla="*/ 328262 h 340981"/>
                <a:gd name="connsiteX0" fmla="*/ 622603 w 642663"/>
                <a:gd name="connsiteY0" fmla="*/ 341991 h 354710"/>
                <a:gd name="connsiteX1" fmla="*/ 0 w 642663"/>
                <a:gd name="connsiteY1" fmla="*/ 111568 h 354710"/>
                <a:gd name="connsiteX2" fmla="*/ 474095 w 642663"/>
                <a:gd name="connsiteY2" fmla="*/ 19632 h 354710"/>
                <a:gd name="connsiteX3" fmla="*/ 622603 w 642663"/>
                <a:gd name="connsiteY3" fmla="*/ 341991 h 354710"/>
                <a:gd name="connsiteX0" fmla="*/ 622603 w 631721"/>
                <a:gd name="connsiteY0" fmla="*/ 341991 h 354710"/>
                <a:gd name="connsiteX1" fmla="*/ 0 w 631721"/>
                <a:gd name="connsiteY1" fmla="*/ 111568 h 354710"/>
                <a:gd name="connsiteX2" fmla="*/ 474095 w 631721"/>
                <a:gd name="connsiteY2" fmla="*/ 19632 h 354710"/>
                <a:gd name="connsiteX3" fmla="*/ 622603 w 631721"/>
                <a:gd name="connsiteY3" fmla="*/ 341991 h 354710"/>
              </a:gdLst>
              <a:ahLst/>
              <a:cxnLst>
                <a:cxn ang="0">
                  <a:pos x="connsiteX0" y="connsiteY0"/>
                </a:cxn>
                <a:cxn ang="0">
                  <a:pos x="connsiteX1" y="connsiteY1"/>
                </a:cxn>
                <a:cxn ang="0">
                  <a:pos x="connsiteX2" y="connsiteY2"/>
                </a:cxn>
                <a:cxn ang="0">
                  <a:pos x="connsiteX3" y="connsiteY3"/>
                </a:cxn>
              </a:cxnLst>
              <a:rect l="l" t="t" r="r" b="b"/>
              <a:pathLst>
                <a:path w="631721" h="354710">
                  <a:moveTo>
                    <a:pt x="622603" y="341991"/>
                  </a:moveTo>
                  <a:cubicBezTo>
                    <a:pt x="453500" y="405656"/>
                    <a:pt x="248616" y="214880"/>
                    <a:pt x="0" y="111568"/>
                  </a:cubicBezTo>
                  <a:cubicBezTo>
                    <a:pt x="213691" y="10686"/>
                    <a:pt x="395576" y="-26586"/>
                    <a:pt x="474095" y="19632"/>
                  </a:cubicBezTo>
                  <a:cubicBezTo>
                    <a:pt x="580581" y="68776"/>
                    <a:pt x="659239" y="241164"/>
                    <a:pt x="622603" y="34199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 name="Rectangle 31">
              <a:extLst>
                <a:ext uri="{FF2B5EF4-FFF2-40B4-BE49-F238E27FC236}">
                  <a16:creationId xmlns:a16="http://schemas.microsoft.com/office/drawing/2014/main" id="{C4D9F263-3CF7-448E-8528-0EF73F4E8F22}"/>
                </a:ext>
              </a:extLst>
            </p:cNvPr>
            <p:cNvSpPr/>
            <p:nvPr/>
          </p:nvSpPr>
          <p:spPr>
            <a:xfrm>
              <a:off x="10201256" y="4404900"/>
              <a:ext cx="61845" cy="2922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 name="Rectangle 116">
              <a:extLst>
                <a:ext uri="{FF2B5EF4-FFF2-40B4-BE49-F238E27FC236}">
                  <a16:creationId xmlns:a16="http://schemas.microsoft.com/office/drawing/2014/main" id="{B9534BB5-AEE3-463C-BD8E-186E121E4229}"/>
                </a:ext>
              </a:extLst>
            </p:cNvPr>
            <p:cNvSpPr/>
            <p:nvPr/>
          </p:nvSpPr>
          <p:spPr>
            <a:xfrm rot="13500000" flipH="1">
              <a:off x="10791750" y="3081280"/>
              <a:ext cx="73047" cy="486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 name="Rectangle 118">
              <a:extLst>
                <a:ext uri="{FF2B5EF4-FFF2-40B4-BE49-F238E27FC236}">
                  <a16:creationId xmlns:a16="http://schemas.microsoft.com/office/drawing/2014/main" id="{56595346-9EBE-4D1A-9D07-476A4588091B}"/>
                </a:ext>
              </a:extLst>
            </p:cNvPr>
            <p:cNvSpPr/>
            <p:nvPr/>
          </p:nvSpPr>
          <p:spPr>
            <a:xfrm rot="4800000" flipH="1">
              <a:off x="11110885" y="3582372"/>
              <a:ext cx="73047" cy="486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5" name="그룹 36">
            <a:extLst>
              <a:ext uri="{FF2B5EF4-FFF2-40B4-BE49-F238E27FC236}">
                <a16:creationId xmlns:a16="http://schemas.microsoft.com/office/drawing/2014/main" id="{69EE948A-123C-44D9-952C-03059C166153}"/>
              </a:ext>
            </a:extLst>
          </p:cNvPr>
          <p:cNvGrpSpPr/>
          <p:nvPr/>
        </p:nvGrpSpPr>
        <p:grpSpPr>
          <a:xfrm>
            <a:off x="6337275" y="4022020"/>
            <a:ext cx="3956474" cy="2066287"/>
            <a:chOff x="6319854" y="4022016"/>
            <a:chExt cx="3956473" cy="2066287"/>
          </a:xfrm>
        </p:grpSpPr>
        <p:grpSp>
          <p:nvGrpSpPr>
            <p:cNvPr id="36" name="그룹 33">
              <a:extLst>
                <a:ext uri="{FF2B5EF4-FFF2-40B4-BE49-F238E27FC236}">
                  <a16:creationId xmlns:a16="http://schemas.microsoft.com/office/drawing/2014/main" id="{9C63ED22-9AB5-4463-868D-A2F0027D35ED}"/>
                </a:ext>
              </a:extLst>
            </p:cNvPr>
            <p:cNvGrpSpPr/>
            <p:nvPr/>
          </p:nvGrpSpPr>
          <p:grpSpPr>
            <a:xfrm>
              <a:off x="9196326" y="5008303"/>
              <a:ext cx="1080001" cy="1080000"/>
              <a:chOff x="9196326" y="5008303"/>
              <a:chExt cx="1080001" cy="1080000"/>
            </a:xfrm>
          </p:grpSpPr>
          <p:sp>
            <p:nvSpPr>
              <p:cNvPr id="45" name="Rectangle 44">
                <a:extLst>
                  <a:ext uri="{FF2B5EF4-FFF2-40B4-BE49-F238E27FC236}">
                    <a16:creationId xmlns:a16="http://schemas.microsoft.com/office/drawing/2014/main" id="{58CF49D4-915C-40FC-88E5-0C14846E78C1}"/>
                  </a:ext>
                </a:extLst>
              </p:cNvPr>
              <p:cNvSpPr/>
              <p:nvPr/>
            </p:nvSpPr>
            <p:spPr>
              <a:xfrm rot="10800000">
                <a:off x="10156012" y="5043828"/>
                <a:ext cx="120315" cy="540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 name="Block Arc 45">
                <a:extLst>
                  <a:ext uri="{FF2B5EF4-FFF2-40B4-BE49-F238E27FC236}">
                    <a16:creationId xmlns:a16="http://schemas.microsoft.com/office/drawing/2014/main" id="{B0BBE7F3-6CD8-43F8-9B1F-4089310DEEFA}"/>
                  </a:ext>
                </a:extLst>
              </p:cNvPr>
              <p:cNvSpPr/>
              <p:nvPr/>
            </p:nvSpPr>
            <p:spPr>
              <a:xfrm rot="10800000">
                <a:off x="9196327" y="5008303"/>
                <a:ext cx="1080000" cy="1080000"/>
              </a:xfrm>
              <a:prstGeom prst="blockArc">
                <a:avLst>
                  <a:gd name="adj1" fmla="val 10795309"/>
                  <a:gd name="adj2" fmla="val 21580245"/>
                  <a:gd name="adj3" fmla="val 11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47" name="Rectangle 32">
                <a:extLst>
                  <a:ext uri="{FF2B5EF4-FFF2-40B4-BE49-F238E27FC236}">
                    <a16:creationId xmlns:a16="http://schemas.microsoft.com/office/drawing/2014/main" id="{8735F667-84C4-47D2-A533-51EE2BFC5868}"/>
                  </a:ext>
                </a:extLst>
              </p:cNvPr>
              <p:cNvSpPr/>
              <p:nvPr/>
            </p:nvSpPr>
            <p:spPr>
              <a:xfrm rot="10800000">
                <a:off x="9196326" y="5043827"/>
                <a:ext cx="120315" cy="509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7" name="그룹 90">
              <a:extLst>
                <a:ext uri="{FF2B5EF4-FFF2-40B4-BE49-F238E27FC236}">
                  <a16:creationId xmlns:a16="http://schemas.microsoft.com/office/drawing/2014/main" id="{F3556687-2C01-4A37-A910-4289A0CF508F}"/>
                </a:ext>
              </a:extLst>
            </p:cNvPr>
            <p:cNvGrpSpPr/>
            <p:nvPr/>
          </p:nvGrpSpPr>
          <p:grpSpPr>
            <a:xfrm rot="10800000">
              <a:off x="8236185" y="4022016"/>
              <a:ext cx="1080001" cy="1080000"/>
              <a:chOff x="9196326" y="5008303"/>
              <a:chExt cx="1080001" cy="1080000"/>
            </a:xfrm>
          </p:grpSpPr>
          <p:sp>
            <p:nvSpPr>
              <p:cNvPr id="42" name="Rectangle 32">
                <a:extLst>
                  <a:ext uri="{FF2B5EF4-FFF2-40B4-BE49-F238E27FC236}">
                    <a16:creationId xmlns:a16="http://schemas.microsoft.com/office/drawing/2014/main" id="{537BADBA-AEA6-4718-B6A1-71A29DCA2185}"/>
                  </a:ext>
                </a:extLst>
              </p:cNvPr>
              <p:cNvSpPr/>
              <p:nvPr/>
            </p:nvSpPr>
            <p:spPr>
              <a:xfrm rot="10800000">
                <a:off x="10156012" y="5043828"/>
                <a:ext cx="120315" cy="540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3" name="Block Arc 83">
                <a:extLst>
                  <a:ext uri="{FF2B5EF4-FFF2-40B4-BE49-F238E27FC236}">
                    <a16:creationId xmlns:a16="http://schemas.microsoft.com/office/drawing/2014/main" id="{FAED83AA-FDA3-471A-823D-BDCE909365B2}"/>
                  </a:ext>
                </a:extLst>
              </p:cNvPr>
              <p:cNvSpPr/>
              <p:nvPr/>
            </p:nvSpPr>
            <p:spPr>
              <a:xfrm rot="10800000">
                <a:off x="9196327" y="5008303"/>
                <a:ext cx="1080000" cy="1080000"/>
              </a:xfrm>
              <a:prstGeom prst="blockArc">
                <a:avLst>
                  <a:gd name="adj1" fmla="val 10795309"/>
                  <a:gd name="adj2" fmla="val 21580245"/>
                  <a:gd name="adj3" fmla="val 11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44" name="Rectangle 32">
                <a:extLst>
                  <a:ext uri="{FF2B5EF4-FFF2-40B4-BE49-F238E27FC236}">
                    <a16:creationId xmlns:a16="http://schemas.microsoft.com/office/drawing/2014/main" id="{E5C3B499-25BB-41F1-B776-EB57F100293A}"/>
                  </a:ext>
                </a:extLst>
              </p:cNvPr>
              <p:cNvSpPr/>
              <p:nvPr/>
            </p:nvSpPr>
            <p:spPr>
              <a:xfrm rot="10800000">
                <a:off x="9196326" y="5043827"/>
                <a:ext cx="120315" cy="509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38" name="Block Arc 83">
              <a:extLst>
                <a:ext uri="{FF2B5EF4-FFF2-40B4-BE49-F238E27FC236}">
                  <a16:creationId xmlns:a16="http://schemas.microsoft.com/office/drawing/2014/main" id="{60FFFD03-F38B-415A-BF8D-7F05A55DAD3F}"/>
                </a:ext>
              </a:extLst>
            </p:cNvPr>
            <p:cNvSpPr/>
            <p:nvPr/>
          </p:nvSpPr>
          <p:spPr>
            <a:xfrm rot="5400000">
              <a:off x="7276738" y="4503827"/>
              <a:ext cx="1080000" cy="1080000"/>
            </a:xfrm>
            <a:prstGeom prst="blockArc">
              <a:avLst>
                <a:gd name="adj1" fmla="val 16247493"/>
                <a:gd name="adj2" fmla="val 21580245"/>
                <a:gd name="adj3" fmla="val 11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39" name="Rectangle 32">
              <a:extLst>
                <a:ext uri="{FF2B5EF4-FFF2-40B4-BE49-F238E27FC236}">
                  <a16:creationId xmlns:a16="http://schemas.microsoft.com/office/drawing/2014/main" id="{9ABA652F-8A44-4BB9-839D-9CF86FF7D970}"/>
                </a:ext>
              </a:extLst>
            </p:cNvPr>
            <p:cNvSpPr/>
            <p:nvPr/>
          </p:nvSpPr>
          <p:spPr>
            <a:xfrm rot="16200000">
              <a:off x="7270818" y="5028315"/>
              <a:ext cx="120315" cy="990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0" name="Block Arc 83">
              <a:extLst>
                <a:ext uri="{FF2B5EF4-FFF2-40B4-BE49-F238E27FC236}">
                  <a16:creationId xmlns:a16="http://schemas.microsoft.com/office/drawing/2014/main" id="{4B4B00C4-48C6-4853-95E7-979E1FC92A99}"/>
                </a:ext>
              </a:extLst>
            </p:cNvPr>
            <p:cNvSpPr/>
            <p:nvPr/>
          </p:nvSpPr>
          <p:spPr>
            <a:xfrm rot="16200000" flipH="1">
              <a:off x="6319854" y="4503827"/>
              <a:ext cx="1080000" cy="1080000"/>
            </a:xfrm>
            <a:prstGeom prst="blockArc">
              <a:avLst>
                <a:gd name="adj1" fmla="val 16247493"/>
                <a:gd name="adj2" fmla="val 21580245"/>
                <a:gd name="adj3" fmla="val 11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41" name="Rectangle 32">
              <a:extLst>
                <a:ext uri="{FF2B5EF4-FFF2-40B4-BE49-F238E27FC236}">
                  <a16:creationId xmlns:a16="http://schemas.microsoft.com/office/drawing/2014/main" id="{A697B477-1E1B-45A8-A5DE-203AA123F2EB}"/>
                </a:ext>
              </a:extLst>
            </p:cNvPr>
            <p:cNvSpPr/>
            <p:nvPr/>
          </p:nvSpPr>
          <p:spPr>
            <a:xfrm>
              <a:off x="6319854" y="4877064"/>
              <a:ext cx="120315" cy="187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grpSp>
        <p:nvGrpSpPr>
          <p:cNvPr id="48" name="그룹 101">
            <a:extLst>
              <a:ext uri="{FF2B5EF4-FFF2-40B4-BE49-F238E27FC236}">
                <a16:creationId xmlns:a16="http://schemas.microsoft.com/office/drawing/2014/main" id="{7D07FC30-A220-42C7-B276-B26D594F9FF2}"/>
              </a:ext>
            </a:extLst>
          </p:cNvPr>
          <p:cNvGrpSpPr/>
          <p:nvPr/>
        </p:nvGrpSpPr>
        <p:grpSpPr>
          <a:xfrm flipH="1">
            <a:off x="1928073" y="4022020"/>
            <a:ext cx="3956474" cy="2066287"/>
            <a:chOff x="6319854" y="4022016"/>
            <a:chExt cx="3956473" cy="2066287"/>
          </a:xfrm>
        </p:grpSpPr>
        <p:grpSp>
          <p:nvGrpSpPr>
            <p:cNvPr id="49" name="그룹 102">
              <a:extLst>
                <a:ext uri="{FF2B5EF4-FFF2-40B4-BE49-F238E27FC236}">
                  <a16:creationId xmlns:a16="http://schemas.microsoft.com/office/drawing/2014/main" id="{3E9D771D-8F94-452D-81CC-6B561D9B1B88}"/>
                </a:ext>
              </a:extLst>
            </p:cNvPr>
            <p:cNvGrpSpPr/>
            <p:nvPr/>
          </p:nvGrpSpPr>
          <p:grpSpPr>
            <a:xfrm>
              <a:off x="9196326" y="4360204"/>
              <a:ext cx="1080001" cy="1728099"/>
              <a:chOff x="9196326" y="4360204"/>
              <a:chExt cx="1080001" cy="1728099"/>
            </a:xfrm>
          </p:grpSpPr>
          <p:sp>
            <p:nvSpPr>
              <p:cNvPr id="58" name="Rectangle 32">
                <a:extLst>
                  <a:ext uri="{FF2B5EF4-FFF2-40B4-BE49-F238E27FC236}">
                    <a16:creationId xmlns:a16="http://schemas.microsoft.com/office/drawing/2014/main" id="{9B95FCDA-F1D3-4B5E-98E6-70DF747C6BB9}"/>
                  </a:ext>
                </a:extLst>
              </p:cNvPr>
              <p:cNvSpPr/>
              <p:nvPr/>
            </p:nvSpPr>
            <p:spPr>
              <a:xfrm rot="10800000">
                <a:off x="10156012" y="4360204"/>
                <a:ext cx="120315" cy="12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9" name="Block Arc 83">
                <a:extLst>
                  <a:ext uri="{FF2B5EF4-FFF2-40B4-BE49-F238E27FC236}">
                    <a16:creationId xmlns:a16="http://schemas.microsoft.com/office/drawing/2014/main" id="{6D08E780-AECF-4C0D-82CC-835EC79A6C95}"/>
                  </a:ext>
                </a:extLst>
              </p:cNvPr>
              <p:cNvSpPr/>
              <p:nvPr/>
            </p:nvSpPr>
            <p:spPr>
              <a:xfrm rot="10800000">
                <a:off x="9196327" y="5008303"/>
                <a:ext cx="1080000" cy="1080000"/>
              </a:xfrm>
              <a:prstGeom prst="blockArc">
                <a:avLst>
                  <a:gd name="adj1" fmla="val 10795309"/>
                  <a:gd name="adj2" fmla="val 21580245"/>
                  <a:gd name="adj3" fmla="val 11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60" name="Rectangle 32">
                <a:extLst>
                  <a:ext uri="{FF2B5EF4-FFF2-40B4-BE49-F238E27FC236}">
                    <a16:creationId xmlns:a16="http://schemas.microsoft.com/office/drawing/2014/main" id="{0282B352-9BC5-4AF9-AEA6-4B221FB7F131}"/>
                  </a:ext>
                </a:extLst>
              </p:cNvPr>
              <p:cNvSpPr/>
              <p:nvPr/>
            </p:nvSpPr>
            <p:spPr>
              <a:xfrm rot="10800000">
                <a:off x="9196326" y="5043827"/>
                <a:ext cx="120315" cy="509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50" name="그룹 103">
              <a:extLst>
                <a:ext uri="{FF2B5EF4-FFF2-40B4-BE49-F238E27FC236}">
                  <a16:creationId xmlns:a16="http://schemas.microsoft.com/office/drawing/2014/main" id="{4FD643CB-8A37-4A26-8944-39B321790E14}"/>
                </a:ext>
              </a:extLst>
            </p:cNvPr>
            <p:cNvGrpSpPr/>
            <p:nvPr/>
          </p:nvGrpSpPr>
          <p:grpSpPr>
            <a:xfrm rot="10800000">
              <a:off x="8236185" y="4022016"/>
              <a:ext cx="1080001" cy="1080000"/>
              <a:chOff x="9196326" y="5008303"/>
              <a:chExt cx="1080001" cy="1080000"/>
            </a:xfrm>
          </p:grpSpPr>
          <p:sp>
            <p:nvSpPr>
              <p:cNvPr id="55" name="Rectangle 32">
                <a:extLst>
                  <a:ext uri="{FF2B5EF4-FFF2-40B4-BE49-F238E27FC236}">
                    <a16:creationId xmlns:a16="http://schemas.microsoft.com/office/drawing/2014/main" id="{91F53C3D-8C0D-4631-A428-D4479CD44EAC}"/>
                  </a:ext>
                </a:extLst>
              </p:cNvPr>
              <p:cNvSpPr/>
              <p:nvPr/>
            </p:nvSpPr>
            <p:spPr>
              <a:xfrm rot="10800000">
                <a:off x="10156012" y="5043828"/>
                <a:ext cx="120315" cy="540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6" name="Block Arc 83">
                <a:extLst>
                  <a:ext uri="{FF2B5EF4-FFF2-40B4-BE49-F238E27FC236}">
                    <a16:creationId xmlns:a16="http://schemas.microsoft.com/office/drawing/2014/main" id="{53190798-3A2C-4424-9D20-70B612F4466A}"/>
                  </a:ext>
                </a:extLst>
              </p:cNvPr>
              <p:cNvSpPr/>
              <p:nvPr/>
            </p:nvSpPr>
            <p:spPr>
              <a:xfrm rot="10800000">
                <a:off x="9196327" y="5008303"/>
                <a:ext cx="1080000" cy="1080000"/>
              </a:xfrm>
              <a:prstGeom prst="blockArc">
                <a:avLst>
                  <a:gd name="adj1" fmla="val 10795309"/>
                  <a:gd name="adj2" fmla="val 21580245"/>
                  <a:gd name="adj3" fmla="val 11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57" name="Rectangle 32">
                <a:extLst>
                  <a:ext uri="{FF2B5EF4-FFF2-40B4-BE49-F238E27FC236}">
                    <a16:creationId xmlns:a16="http://schemas.microsoft.com/office/drawing/2014/main" id="{99C1AA6C-502F-481F-8E9E-4C4D16455D55}"/>
                  </a:ext>
                </a:extLst>
              </p:cNvPr>
              <p:cNvSpPr/>
              <p:nvPr/>
            </p:nvSpPr>
            <p:spPr>
              <a:xfrm rot="10800000">
                <a:off x="9196326" y="5043827"/>
                <a:ext cx="120315" cy="509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51" name="Block Arc 83">
              <a:extLst>
                <a:ext uri="{FF2B5EF4-FFF2-40B4-BE49-F238E27FC236}">
                  <a16:creationId xmlns:a16="http://schemas.microsoft.com/office/drawing/2014/main" id="{CF199B21-64CA-4B9E-AE17-BF7361F9EE19}"/>
                </a:ext>
              </a:extLst>
            </p:cNvPr>
            <p:cNvSpPr/>
            <p:nvPr/>
          </p:nvSpPr>
          <p:spPr>
            <a:xfrm rot="5400000">
              <a:off x="7276738" y="4503827"/>
              <a:ext cx="1080000" cy="1080000"/>
            </a:xfrm>
            <a:prstGeom prst="blockArc">
              <a:avLst>
                <a:gd name="adj1" fmla="val 16247493"/>
                <a:gd name="adj2" fmla="val 21580245"/>
                <a:gd name="adj3" fmla="val 11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52" name="Rectangle 32">
              <a:extLst>
                <a:ext uri="{FF2B5EF4-FFF2-40B4-BE49-F238E27FC236}">
                  <a16:creationId xmlns:a16="http://schemas.microsoft.com/office/drawing/2014/main" id="{F64E88FC-0E23-482F-AACE-FF5D616DF661}"/>
                </a:ext>
              </a:extLst>
            </p:cNvPr>
            <p:cNvSpPr/>
            <p:nvPr/>
          </p:nvSpPr>
          <p:spPr>
            <a:xfrm rot="16200000">
              <a:off x="7270818" y="5028315"/>
              <a:ext cx="120315" cy="990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3" name="Block Arc 83">
              <a:extLst>
                <a:ext uri="{FF2B5EF4-FFF2-40B4-BE49-F238E27FC236}">
                  <a16:creationId xmlns:a16="http://schemas.microsoft.com/office/drawing/2014/main" id="{2F1B503B-37BE-408B-A09D-06CB1CB2C9DD}"/>
                </a:ext>
              </a:extLst>
            </p:cNvPr>
            <p:cNvSpPr/>
            <p:nvPr/>
          </p:nvSpPr>
          <p:spPr>
            <a:xfrm rot="16200000" flipH="1">
              <a:off x="6319854" y="4503827"/>
              <a:ext cx="1080000" cy="1080000"/>
            </a:xfrm>
            <a:prstGeom prst="blockArc">
              <a:avLst>
                <a:gd name="adj1" fmla="val 16247493"/>
                <a:gd name="adj2" fmla="val 21580245"/>
                <a:gd name="adj3" fmla="val 11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54" name="Rectangle 32">
              <a:extLst>
                <a:ext uri="{FF2B5EF4-FFF2-40B4-BE49-F238E27FC236}">
                  <a16:creationId xmlns:a16="http://schemas.microsoft.com/office/drawing/2014/main" id="{249D05CC-A136-446B-AACF-4CCC487DB056}"/>
                </a:ext>
              </a:extLst>
            </p:cNvPr>
            <p:cNvSpPr/>
            <p:nvPr/>
          </p:nvSpPr>
          <p:spPr>
            <a:xfrm>
              <a:off x="6319854" y="4877064"/>
              <a:ext cx="120315" cy="187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sp>
        <p:nvSpPr>
          <p:cNvPr id="61" name="TextBox 60">
            <a:extLst>
              <a:ext uri="{FF2B5EF4-FFF2-40B4-BE49-F238E27FC236}">
                <a16:creationId xmlns:a16="http://schemas.microsoft.com/office/drawing/2014/main" id="{F93C940A-66AE-4343-9B84-0F100C2B2C49}"/>
              </a:ext>
            </a:extLst>
          </p:cNvPr>
          <p:cNvSpPr txBox="1"/>
          <p:nvPr/>
        </p:nvSpPr>
        <p:spPr>
          <a:xfrm>
            <a:off x="3460291" y="1843660"/>
            <a:ext cx="5271418"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Our Android and Web Application</a:t>
            </a:r>
            <a:endParaRPr lang="ko-KR" altLang="en-US" sz="1867" dirty="0">
              <a:solidFill>
                <a:schemeClr val="bg1"/>
              </a:solidFill>
              <a:cs typeface="Arial" pitchFamily="34" charset="0"/>
            </a:endParaRPr>
          </a:p>
        </p:txBody>
      </p:sp>
      <p:sp>
        <p:nvSpPr>
          <p:cNvPr id="62" name="Rectangle 18">
            <a:extLst>
              <a:ext uri="{FF2B5EF4-FFF2-40B4-BE49-F238E27FC236}">
                <a16:creationId xmlns:a16="http://schemas.microsoft.com/office/drawing/2014/main" id="{D1200BD0-BB37-476A-9D26-8ED9EEED0E9F}"/>
              </a:ext>
            </a:extLst>
          </p:cNvPr>
          <p:cNvSpPr/>
          <p:nvPr/>
        </p:nvSpPr>
        <p:spPr>
          <a:xfrm>
            <a:off x="1626014" y="3765625"/>
            <a:ext cx="714584" cy="612422"/>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4201278032"/>
      </p:ext>
    </p:extLst>
  </p:cSld>
  <p:clrMapOvr>
    <a:masterClrMapping/>
  </p:clrMapOvr>
  <p:transition spd="slow">
    <p:wipe/>
  </p:transition>
</p:sld>
</file>

<file path=ppt/theme/theme1.xml><?xml version="1.0" encoding="utf-8"?>
<a:theme xmlns:a="http://schemas.openxmlformats.org/drawingml/2006/main" name="Cover and End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1270</TotalTime>
  <Words>1012</Words>
  <Application>Microsoft Office PowerPoint</Application>
  <PresentationFormat>Widescreen</PresentationFormat>
  <Paragraphs>239</Paragraphs>
  <Slides>35</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35</vt:i4>
      </vt:variant>
    </vt:vector>
  </HeadingPairs>
  <TitlesOfParts>
    <vt:vector size="45" baseType="lpstr">
      <vt:lpstr>Arial</vt:lpstr>
      <vt:lpstr>Calibri</vt:lpstr>
      <vt:lpstr>Calibri Light</vt:lpstr>
      <vt:lpstr>Courier New</vt:lpstr>
      <vt:lpstr>Roboto Condensed Light</vt:lpstr>
      <vt:lpstr>Tw Cen MT</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waqas_56@outlook.com</cp:lastModifiedBy>
  <cp:revision>104</cp:revision>
  <dcterms:created xsi:type="dcterms:W3CDTF">2020-01-20T05:08:25Z</dcterms:created>
  <dcterms:modified xsi:type="dcterms:W3CDTF">2020-07-30T10:37:19Z</dcterms:modified>
</cp:coreProperties>
</file>